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5" r:id="rId3"/>
    <p:sldId id="340" r:id="rId4"/>
    <p:sldId id="331" r:id="rId5"/>
    <p:sldId id="318" r:id="rId6"/>
    <p:sldId id="332" r:id="rId7"/>
    <p:sldId id="333" r:id="rId8"/>
    <p:sldId id="334" r:id="rId9"/>
    <p:sldId id="341" r:id="rId10"/>
    <p:sldId id="343" r:id="rId11"/>
    <p:sldId id="346" r:id="rId12"/>
    <p:sldId id="329" r:id="rId13"/>
    <p:sldId id="348" r:id="rId14"/>
    <p:sldId id="349" r:id="rId15"/>
    <p:sldId id="350" r:id="rId16"/>
    <p:sldId id="351" r:id="rId17"/>
    <p:sldId id="352" r:id="rId18"/>
    <p:sldId id="353" r:id="rId19"/>
    <p:sldId id="270" r:id="rId20"/>
    <p:sldId id="279" r:id="rId21"/>
    <p:sldId id="271" r:id="rId22"/>
    <p:sldId id="278" r:id="rId23"/>
    <p:sldId id="344" r:id="rId24"/>
    <p:sldId id="345" r:id="rId25"/>
    <p:sldId id="347" r:id="rId26"/>
    <p:sldId id="258" r:id="rId27"/>
  </p:sldIdLst>
  <p:sldSz cx="12192000" cy="6858000"/>
  <p:notesSz cx="6858000" cy="9144000"/>
  <p:embeddedFontLs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Poppins Medium" panose="020B0604020202020204" charset="0"/>
      <p:regular r:id="rId36"/>
      <p:italic r:id="rId37"/>
    </p:embeddedFont>
    <p:embeddedFont>
      <p:font typeface="Poppins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7664E8C-43CB-42A6-97E9-1DCB8EF504A7}">
          <p14:sldIdLst>
            <p14:sldId id="256"/>
            <p14:sldId id="315"/>
            <p14:sldId id="340"/>
            <p14:sldId id="331"/>
            <p14:sldId id="318"/>
            <p14:sldId id="332"/>
            <p14:sldId id="333"/>
            <p14:sldId id="334"/>
            <p14:sldId id="341"/>
            <p14:sldId id="343"/>
            <p14:sldId id="346"/>
            <p14:sldId id="329"/>
            <p14:sldId id="348"/>
            <p14:sldId id="349"/>
            <p14:sldId id="350"/>
            <p14:sldId id="351"/>
            <p14:sldId id="352"/>
            <p14:sldId id="353"/>
            <p14:sldId id="270"/>
            <p14:sldId id="279"/>
            <p14:sldId id="271"/>
            <p14:sldId id="278"/>
            <p14:sldId id="344"/>
            <p14:sldId id="345"/>
            <p14:sldId id="347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0E6"/>
    <a:srgbClr val="0C00A4"/>
    <a:srgbClr val="002A7E"/>
    <a:srgbClr val="873AC0"/>
    <a:srgbClr val="FF2929"/>
    <a:srgbClr val="F9F9F9"/>
    <a:srgbClr val="2B123E"/>
    <a:srgbClr val="1F0D2D"/>
    <a:srgbClr val="DE0000"/>
    <a:srgbClr val="F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2705D-DAB0-462D-916B-31513C6B4B67}" v="1231" dt="2024-11-20T10:55:27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74" autoAdjust="0"/>
    <p:restoredTop sz="94249" autoAdjust="0"/>
  </p:normalViewPr>
  <p:slideViewPr>
    <p:cSldViewPr snapToGrid="0">
      <p:cViewPr varScale="1">
        <p:scale>
          <a:sx n="130" d="100"/>
          <a:sy n="130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otoserver\DTM\NOIEMBRIE_2020_DTM\Statistica\DTM_AOI_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otoserver\DTM\NOIEMBRIE_2020_DTM\Statistica\DTM_AOI_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latin typeface="Trebuchet MS" panose="020B0603020202020204" pitchFamily="34" charset="0"/>
              </a:rPr>
              <a:t>Spatial resolution for DTM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88-400E-BB3C-779C07A22EA5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688-400E-BB3C-779C07A22EA5}"/>
              </c:ext>
            </c:extLst>
          </c:dPt>
          <c:dPt>
            <c:idx val="2"/>
            <c:bubble3D val="0"/>
            <c:spPr>
              <a:solidFill>
                <a:srgbClr val="8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688-400E-BB3C-779C07A22EA5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688-400E-BB3C-779C07A22EA5}"/>
              </c:ext>
            </c:extLst>
          </c:dPt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688-400E-BB3C-779C07A22EA5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DTM_AOI_3!$L$2:$L$5</c:f>
              <c:strCache>
                <c:ptCount val="4"/>
                <c:pt idx="0">
                  <c:v>1m</c:v>
                </c:pt>
                <c:pt idx="1">
                  <c:v>2m</c:v>
                </c:pt>
                <c:pt idx="2">
                  <c:v>5m</c:v>
                </c:pt>
                <c:pt idx="3">
                  <c:v>10m</c:v>
                </c:pt>
              </c:strCache>
            </c:strRef>
          </c:cat>
          <c:val>
            <c:numRef>
              <c:f>DTM_AOI_3!$M$2:$M$5</c:f>
              <c:numCache>
                <c:formatCode>0.00</c:formatCode>
                <c:ptCount val="4"/>
                <c:pt idx="0">
                  <c:v>25.396825396825395</c:v>
                </c:pt>
                <c:pt idx="1">
                  <c:v>21.164021164021165</c:v>
                </c:pt>
                <c:pt idx="2">
                  <c:v>52.910052910052912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688-400E-BB3C-779C07A22EA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Altimetric</a:t>
            </a:r>
            <a:r>
              <a:rPr lang="en-US" dirty="0"/>
              <a:t> RMSE</a:t>
            </a:r>
          </a:p>
        </c:rich>
      </c:tx>
      <c:layout>
        <c:manualLayout>
          <c:xMode val="edge"/>
          <c:yMode val="edge"/>
          <c:x val="2.1101104378378976E-2"/>
          <c:y val="7.790727561937817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4F-4B6A-8206-E1730E32139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4F-4B6A-8206-E1730E32139D}"/>
              </c:ext>
            </c:extLst>
          </c:dPt>
          <c:dPt>
            <c:idx val="2"/>
            <c:invertIfNegative val="0"/>
            <c:bubble3D val="0"/>
            <c:spPr>
              <a:solidFill>
                <a:srgbClr val="808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34F-4B6A-8206-E1730E32139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0.87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34F-4B6A-8206-E1730E3213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DTM_AOI_3!$J$2:$J$4</c:f>
              <c:strCache>
                <c:ptCount val="3"/>
                <c:pt idx="0">
                  <c:v>1m</c:v>
                </c:pt>
                <c:pt idx="1">
                  <c:v>2m</c:v>
                </c:pt>
                <c:pt idx="2">
                  <c:v>5m</c:v>
                </c:pt>
              </c:strCache>
            </c:strRef>
          </c:cat>
          <c:val>
            <c:numRef>
              <c:f>DTM_AOI_3!$K$2:$K$4</c:f>
              <c:numCache>
                <c:formatCode>0.00</c:formatCode>
                <c:ptCount val="3"/>
                <c:pt idx="0">
                  <c:v>0.87</c:v>
                </c:pt>
                <c:pt idx="1">
                  <c:v>1.43</c:v>
                </c:pt>
                <c:pt idx="2">
                  <c:v>2.15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34F-4B6A-8206-E1730E3213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061965088"/>
        <c:axId val="1254874256"/>
        <c:axId val="0"/>
      </c:bar3DChart>
      <c:catAx>
        <c:axId val="2061965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DTM spatial resolution</a:t>
                </a:r>
              </a:p>
            </c:rich>
          </c:tx>
          <c:layout>
            <c:manualLayout>
              <c:xMode val="edge"/>
              <c:yMode val="edge"/>
              <c:x val="0.40594674635890371"/>
              <c:y val="0.900741469816273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874256"/>
        <c:crosses val="autoZero"/>
        <c:auto val="1"/>
        <c:lblAlgn val="ctr"/>
        <c:lblOffset val="100"/>
        <c:noMultiLvlLbl val="0"/>
      </c:catAx>
      <c:valAx>
        <c:axId val="125487425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 dirty="0"/>
                  <a:t>RMSE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9715039968365992E-2"/>
              <c:y val="0.1830092592592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206196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108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A6F59B-07F9-4711-AD25-4888834F119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4093E-1EA3-4051-B7A0-54800CBF635F}">
      <dgm:prSet phldrT="[Text]" custT="1"/>
      <dgm:spPr/>
      <dgm:t>
        <a:bodyPr/>
        <a:lstStyle/>
        <a:p>
          <a:r>
            <a:rPr lang="ro-RO" sz="1400" dirty="0">
              <a:latin typeface="Trebuchet MS" panose="020B0603020202020204" pitchFamily="34" charset="0"/>
            </a:rPr>
            <a:t>DIM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4D7554A1-9020-4F6B-87AF-E83F8825AF0A}" type="parTrans" cxnId="{4DCF91C5-0532-493E-B4B7-8BDA5577D2D1}">
      <dgm:prSet/>
      <dgm:spPr/>
      <dgm:t>
        <a:bodyPr/>
        <a:lstStyle/>
        <a:p>
          <a:endParaRPr lang="en-US"/>
        </a:p>
      </dgm:t>
    </dgm:pt>
    <dgm:pt modelId="{9E6AC97C-D506-4A7A-A224-B2A1EA31519D}" type="sibTrans" cxnId="{4DCF91C5-0532-493E-B4B7-8BDA5577D2D1}">
      <dgm:prSet/>
      <dgm:spPr/>
      <dgm:t>
        <a:bodyPr/>
        <a:lstStyle/>
        <a:p>
          <a:endParaRPr lang="en-US"/>
        </a:p>
      </dgm:t>
    </dgm:pt>
    <dgm:pt modelId="{E75CCCC3-7A6E-4C45-9BD3-D02C16687E6C}">
      <dgm:prSet phldrT="[Text]" custT="1"/>
      <dgm:spPr/>
      <dgm:t>
        <a:bodyPr/>
        <a:lstStyle/>
        <a:p>
          <a:r>
            <a:rPr lang="en-US" sz="1400" dirty="0">
              <a:latin typeface="Trebuchet MS" panose="020B0603020202020204" pitchFamily="34" charset="0"/>
            </a:rPr>
            <a:t>DSM</a:t>
          </a:r>
          <a:endParaRPr lang="en-US" sz="2400" dirty="0">
            <a:latin typeface="Trebuchet MS" panose="020B0603020202020204" pitchFamily="34" charset="0"/>
          </a:endParaRPr>
        </a:p>
      </dgm:t>
    </dgm:pt>
    <dgm:pt modelId="{9B30D9D4-E295-457F-8A49-9C20A8589BBC}" type="parTrans" cxnId="{3E8314A5-5009-4EEC-A231-A867527A7010}">
      <dgm:prSet/>
      <dgm:spPr/>
      <dgm:t>
        <a:bodyPr/>
        <a:lstStyle/>
        <a:p>
          <a:endParaRPr lang="en-US"/>
        </a:p>
      </dgm:t>
    </dgm:pt>
    <dgm:pt modelId="{62588404-26CB-44AB-AD44-A8D796A01A63}" type="sibTrans" cxnId="{3E8314A5-5009-4EEC-A231-A867527A7010}">
      <dgm:prSet/>
      <dgm:spPr/>
      <dgm:t>
        <a:bodyPr/>
        <a:lstStyle/>
        <a:p>
          <a:endParaRPr lang="en-US"/>
        </a:p>
      </dgm:t>
    </dgm:pt>
    <dgm:pt modelId="{2703BC34-F526-408E-829C-BDD50343B121}">
      <dgm:prSet phldrT="[Text]" custT="1"/>
      <dgm:spPr/>
      <dgm:t>
        <a:bodyPr/>
        <a:lstStyle/>
        <a:p>
          <a:r>
            <a:rPr lang="ro-RO" sz="1400" dirty="0">
              <a:latin typeface="Trebuchet MS" panose="020B0603020202020204" pitchFamily="34" charset="0"/>
            </a:rPr>
            <a:t>True-ort</a:t>
          </a:r>
          <a:r>
            <a:rPr lang="en-US" sz="1400" dirty="0">
              <a:latin typeface="Trebuchet MS" panose="020B0603020202020204" pitchFamily="34" charset="0"/>
            </a:rPr>
            <a:t>h</a:t>
          </a:r>
          <a:r>
            <a:rPr lang="ro-RO" sz="1400" dirty="0">
              <a:latin typeface="Trebuchet MS" panose="020B0603020202020204" pitchFamily="34" charset="0"/>
            </a:rPr>
            <a:t>o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815BCCF2-E96E-4C46-86A8-C1B9A9925082}" type="parTrans" cxnId="{5B255C9B-1CA0-4D99-A145-B51ED1DF160B}">
      <dgm:prSet/>
      <dgm:spPr/>
      <dgm:t>
        <a:bodyPr/>
        <a:lstStyle/>
        <a:p>
          <a:endParaRPr lang="en-US"/>
        </a:p>
      </dgm:t>
    </dgm:pt>
    <dgm:pt modelId="{4DC4C155-148B-426E-B243-E0CC1E4DC268}" type="sibTrans" cxnId="{5B255C9B-1CA0-4D99-A145-B51ED1DF160B}">
      <dgm:prSet/>
      <dgm:spPr/>
      <dgm:t>
        <a:bodyPr/>
        <a:lstStyle/>
        <a:p>
          <a:endParaRPr lang="en-US"/>
        </a:p>
      </dgm:t>
    </dgm:pt>
    <dgm:pt modelId="{EDF03E3A-D8D6-4DAA-AB7C-57DE59131AA0}" type="pres">
      <dgm:prSet presAssocID="{02A6F59B-07F9-4711-AD25-4888834F11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92FD79-1A09-45AF-B787-049FBB24EE13}" type="pres">
      <dgm:prSet presAssocID="{0FD4093E-1EA3-4051-B7A0-54800CBF635F}" presName="composite" presStyleCnt="0"/>
      <dgm:spPr/>
    </dgm:pt>
    <dgm:pt modelId="{75D81E6F-04F4-4BBA-97D8-EFE38DCBFA1B}" type="pres">
      <dgm:prSet presAssocID="{0FD4093E-1EA3-4051-B7A0-54800CBF635F}" presName="rect1" presStyleLbl="bgImgPlace1" presStyleIdx="0" presStyleCnt="3" custLinFactNeighborX="511" custLinFactNeighborY="-25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921A3ACD-DD7E-4473-A528-56BCB805618F}" type="pres">
      <dgm:prSet presAssocID="{0FD4093E-1EA3-4051-B7A0-54800CBF635F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A7F89-51AC-4A67-9E4E-1A018076192D}" type="pres">
      <dgm:prSet presAssocID="{9E6AC97C-D506-4A7A-A224-B2A1EA31519D}" presName="sibTrans" presStyleCnt="0"/>
      <dgm:spPr/>
    </dgm:pt>
    <dgm:pt modelId="{B7C78A4E-195D-4418-9A1E-C684AA581B5B}" type="pres">
      <dgm:prSet presAssocID="{E75CCCC3-7A6E-4C45-9BD3-D02C16687E6C}" presName="composite" presStyleCnt="0"/>
      <dgm:spPr/>
    </dgm:pt>
    <dgm:pt modelId="{AA8B0E07-0AAD-403C-B3E4-9E14B29FD853}" type="pres">
      <dgm:prSet presAssocID="{E75CCCC3-7A6E-4C45-9BD3-D02C16687E6C}" presName="rect1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7D3FED79-A4B3-4BF5-BF36-BECE467E5FB7}" type="pres">
      <dgm:prSet presAssocID="{E75CCCC3-7A6E-4C45-9BD3-D02C16687E6C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CA696-DC1F-41E3-8B06-F6459F85E436}" type="pres">
      <dgm:prSet presAssocID="{62588404-26CB-44AB-AD44-A8D796A01A63}" presName="sibTrans" presStyleCnt="0"/>
      <dgm:spPr/>
    </dgm:pt>
    <dgm:pt modelId="{EB9AC522-91BA-4FD8-BE8C-61C757924140}" type="pres">
      <dgm:prSet presAssocID="{2703BC34-F526-408E-829C-BDD50343B121}" presName="composite" presStyleCnt="0"/>
      <dgm:spPr/>
    </dgm:pt>
    <dgm:pt modelId="{B22D92A3-4D97-4321-9F2F-32585FE725C3}" type="pres">
      <dgm:prSet presAssocID="{2703BC34-F526-408E-829C-BDD50343B121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D7A66FB-361D-45AE-9AAA-FD9D21E8C4F3}" type="pres">
      <dgm:prSet presAssocID="{2703BC34-F526-408E-829C-BDD50343B121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255C9B-1CA0-4D99-A145-B51ED1DF160B}" srcId="{02A6F59B-07F9-4711-AD25-4888834F1195}" destId="{2703BC34-F526-408E-829C-BDD50343B121}" srcOrd="2" destOrd="0" parTransId="{815BCCF2-E96E-4C46-86A8-C1B9A9925082}" sibTransId="{4DC4C155-148B-426E-B243-E0CC1E4DC268}"/>
    <dgm:cxn modelId="{4DCF91C5-0532-493E-B4B7-8BDA5577D2D1}" srcId="{02A6F59B-07F9-4711-AD25-4888834F1195}" destId="{0FD4093E-1EA3-4051-B7A0-54800CBF635F}" srcOrd="0" destOrd="0" parTransId="{4D7554A1-9020-4F6B-87AF-E83F8825AF0A}" sibTransId="{9E6AC97C-D506-4A7A-A224-B2A1EA31519D}"/>
    <dgm:cxn modelId="{428805A6-FEAF-4047-947E-B80B446D1E3A}" type="presOf" srcId="{2703BC34-F526-408E-829C-BDD50343B121}" destId="{4D7A66FB-361D-45AE-9AAA-FD9D21E8C4F3}" srcOrd="0" destOrd="0" presId="urn:microsoft.com/office/officeart/2008/layout/BendingPictureCaptionList"/>
    <dgm:cxn modelId="{E809DD57-5F68-40B8-BD7D-18969D246C2E}" type="presOf" srcId="{02A6F59B-07F9-4711-AD25-4888834F1195}" destId="{EDF03E3A-D8D6-4DAA-AB7C-57DE59131AA0}" srcOrd="0" destOrd="0" presId="urn:microsoft.com/office/officeart/2008/layout/BendingPictureCaptionList"/>
    <dgm:cxn modelId="{E38D198E-33A1-4953-8F09-BBA5F3152B29}" type="presOf" srcId="{E75CCCC3-7A6E-4C45-9BD3-D02C16687E6C}" destId="{7D3FED79-A4B3-4BF5-BF36-BECE467E5FB7}" srcOrd="0" destOrd="0" presId="urn:microsoft.com/office/officeart/2008/layout/BendingPictureCaptionList"/>
    <dgm:cxn modelId="{3F5FB2F0-70F7-494A-B20F-EDF56466F59A}" type="presOf" srcId="{0FD4093E-1EA3-4051-B7A0-54800CBF635F}" destId="{921A3ACD-DD7E-4473-A528-56BCB805618F}" srcOrd="0" destOrd="0" presId="urn:microsoft.com/office/officeart/2008/layout/BendingPictureCaptionList"/>
    <dgm:cxn modelId="{3E8314A5-5009-4EEC-A231-A867527A7010}" srcId="{02A6F59B-07F9-4711-AD25-4888834F1195}" destId="{E75CCCC3-7A6E-4C45-9BD3-D02C16687E6C}" srcOrd="1" destOrd="0" parTransId="{9B30D9D4-E295-457F-8A49-9C20A8589BBC}" sibTransId="{62588404-26CB-44AB-AD44-A8D796A01A63}"/>
    <dgm:cxn modelId="{2095F0AD-D243-41CE-BBDC-DB54853037D6}" type="presParOf" srcId="{EDF03E3A-D8D6-4DAA-AB7C-57DE59131AA0}" destId="{AB92FD79-1A09-45AF-B787-049FBB24EE13}" srcOrd="0" destOrd="0" presId="urn:microsoft.com/office/officeart/2008/layout/BendingPictureCaptionList"/>
    <dgm:cxn modelId="{C5A50452-B808-4B1C-87A4-0A436B9E2CDB}" type="presParOf" srcId="{AB92FD79-1A09-45AF-B787-049FBB24EE13}" destId="{75D81E6F-04F4-4BBA-97D8-EFE38DCBFA1B}" srcOrd="0" destOrd="0" presId="urn:microsoft.com/office/officeart/2008/layout/BendingPictureCaptionList"/>
    <dgm:cxn modelId="{6D9CBE0F-7B1C-45B6-B9CD-0E0833F9BC39}" type="presParOf" srcId="{AB92FD79-1A09-45AF-B787-049FBB24EE13}" destId="{921A3ACD-DD7E-4473-A528-56BCB805618F}" srcOrd="1" destOrd="0" presId="urn:microsoft.com/office/officeart/2008/layout/BendingPictureCaptionList"/>
    <dgm:cxn modelId="{AD5DBEEF-0CC4-4250-A58B-D38CA55AA3F4}" type="presParOf" srcId="{EDF03E3A-D8D6-4DAA-AB7C-57DE59131AA0}" destId="{B41A7F89-51AC-4A67-9E4E-1A018076192D}" srcOrd="1" destOrd="0" presId="urn:microsoft.com/office/officeart/2008/layout/BendingPictureCaptionList"/>
    <dgm:cxn modelId="{F4C74CB0-D309-4380-B369-6E9FD0C8830B}" type="presParOf" srcId="{EDF03E3A-D8D6-4DAA-AB7C-57DE59131AA0}" destId="{B7C78A4E-195D-4418-9A1E-C684AA581B5B}" srcOrd="2" destOrd="0" presId="urn:microsoft.com/office/officeart/2008/layout/BendingPictureCaptionList"/>
    <dgm:cxn modelId="{7C1C71BE-264A-42BE-A1E8-8325E1997A62}" type="presParOf" srcId="{B7C78A4E-195D-4418-9A1E-C684AA581B5B}" destId="{AA8B0E07-0AAD-403C-B3E4-9E14B29FD853}" srcOrd="0" destOrd="0" presId="urn:microsoft.com/office/officeart/2008/layout/BendingPictureCaptionList"/>
    <dgm:cxn modelId="{CF7C3A9D-2B52-444D-950A-CC770173D1D4}" type="presParOf" srcId="{B7C78A4E-195D-4418-9A1E-C684AA581B5B}" destId="{7D3FED79-A4B3-4BF5-BF36-BECE467E5FB7}" srcOrd="1" destOrd="0" presId="urn:microsoft.com/office/officeart/2008/layout/BendingPictureCaptionList"/>
    <dgm:cxn modelId="{B179E88B-98EE-4EAC-9299-938470F7E561}" type="presParOf" srcId="{EDF03E3A-D8D6-4DAA-AB7C-57DE59131AA0}" destId="{DFECA696-DC1F-41E3-8B06-F6459F85E436}" srcOrd="3" destOrd="0" presId="urn:microsoft.com/office/officeart/2008/layout/BendingPictureCaptionList"/>
    <dgm:cxn modelId="{C021CC89-915C-4B50-A4FC-831C248C3CB9}" type="presParOf" srcId="{EDF03E3A-D8D6-4DAA-AB7C-57DE59131AA0}" destId="{EB9AC522-91BA-4FD8-BE8C-61C757924140}" srcOrd="4" destOrd="0" presId="urn:microsoft.com/office/officeart/2008/layout/BendingPictureCaptionList"/>
    <dgm:cxn modelId="{7FD4A209-DB8D-42B3-BD01-830D64294128}" type="presParOf" srcId="{EB9AC522-91BA-4FD8-BE8C-61C757924140}" destId="{B22D92A3-4D97-4321-9F2F-32585FE725C3}" srcOrd="0" destOrd="0" presId="urn:microsoft.com/office/officeart/2008/layout/BendingPictureCaptionList"/>
    <dgm:cxn modelId="{20164D03-A9B8-452F-9B75-758619A8FC80}" type="presParOf" srcId="{EB9AC522-91BA-4FD8-BE8C-61C757924140}" destId="{4D7A66FB-361D-45AE-9AAA-FD9D21E8C4F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81E6F-04F4-4BBA-97D8-EFE38DCBFA1B}">
      <dsp:nvSpPr>
        <dsp:cNvPr id="0" name=""/>
        <dsp:cNvSpPr/>
      </dsp:nvSpPr>
      <dsp:spPr>
        <a:xfrm>
          <a:off x="10146" y="195349"/>
          <a:ext cx="1985564" cy="15884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A3ACD-DD7E-4473-A528-56BCB805618F}">
      <dsp:nvSpPr>
        <dsp:cNvPr id="0" name=""/>
        <dsp:cNvSpPr/>
      </dsp:nvSpPr>
      <dsp:spPr>
        <a:xfrm>
          <a:off x="178700" y="1665271"/>
          <a:ext cx="1767152" cy="555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kern="1200" dirty="0">
              <a:latin typeface="Trebuchet MS" panose="020B0603020202020204" pitchFamily="34" charset="0"/>
            </a:rPr>
            <a:t>DIM</a:t>
          </a:r>
          <a:endParaRPr lang="en-US" sz="1600" kern="1200" dirty="0">
            <a:latin typeface="Trebuchet MS" panose="020B0603020202020204" pitchFamily="34" charset="0"/>
          </a:endParaRPr>
        </a:p>
      </dsp:txBody>
      <dsp:txXfrm>
        <a:off x="178700" y="1665271"/>
        <a:ext cx="1767152" cy="555958"/>
      </dsp:txXfrm>
    </dsp:sp>
    <dsp:sp modelId="{AA8B0E07-0AAD-403C-B3E4-9E14B29FD853}">
      <dsp:nvSpPr>
        <dsp:cNvPr id="0" name=""/>
        <dsp:cNvSpPr/>
      </dsp:nvSpPr>
      <dsp:spPr>
        <a:xfrm>
          <a:off x="2184120" y="235664"/>
          <a:ext cx="1985564" cy="158845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FED79-A4B3-4BF5-BF36-BECE467E5FB7}">
      <dsp:nvSpPr>
        <dsp:cNvPr id="0" name=""/>
        <dsp:cNvSpPr/>
      </dsp:nvSpPr>
      <dsp:spPr>
        <a:xfrm>
          <a:off x="2362821" y="1665271"/>
          <a:ext cx="1767152" cy="555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Trebuchet MS" panose="020B0603020202020204" pitchFamily="34" charset="0"/>
            </a:rPr>
            <a:t>DSM</a:t>
          </a:r>
          <a:endParaRPr lang="en-US" sz="2400" kern="1200" dirty="0">
            <a:latin typeface="Trebuchet MS" panose="020B0603020202020204" pitchFamily="34" charset="0"/>
          </a:endParaRPr>
        </a:p>
      </dsp:txBody>
      <dsp:txXfrm>
        <a:off x="2362821" y="1665271"/>
        <a:ext cx="1767152" cy="555958"/>
      </dsp:txXfrm>
    </dsp:sp>
    <dsp:sp modelId="{B22D92A3-4D97-4321-9F2F-32585FE725C3}">
      <dsp:nvSpPr>
        <dsp:cNvPr id="0" name=""/>
        <dsp:cNvSpPr/>
      </dsp:nvSpPr>
      <dsp:spPr>
        <a:xfrm>
          <a:off x="4368241" y="235664"/>
          <a:ext cx="1985564" cy="158845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A66FB-361D-45AE-9AAA-FD9D21E8C4F3}">
      <dsp:nvSpPr>
        <dsp:cNvPr id="0" name=""/>
        <dsp:cNvSpPr/>
      </dsp:nvSpPr>
      <dsp:spPr>
        <a:xfrm>
          <a:off x="4546942" y="1665271"/>
          <a:ext cx="1767152" cy="555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kern="1200" dirty="0">
              <a:latin typeface="Trebuchet MS" panose="020B0603020202020204" pitchFamily="34" charset="0"/>
            </a:rPr>
            <a:t>True-ort</a:t>
          </a:r>
          <a:r>
            <a:rPr lang="en-US" sz="1400" kern="1200" dirty="0">
              <a:latin typeface="Trebuchet MS" panose="020B0603020202020204" pitchFamily="34" charset="0"/>
            </a:rPr>
            <a:t>h</a:t>
          </a:r>
          <a:r>
            <a:rPr lang="ro-RO" sz="1400" kern="1200" dirty="0">
              <a:latin typeface="Trebuchet MS" panose="020B0603020202020204" pitchFamily="34" charset="0"/>
            </a:rPr>
            <a:t>o</a:t>
          </a:r>
          <a:endParaRPr lang="en-US" sz="1600" kern="1200" dirty="0">
            <a:latin typeface="Trebuchet MS" panose="020B0603020202020204" pitchFamily="34" charset="0"/>
          </a:endParaRPr>
        </a:p>
      </dsp:txBody>
      <dsp:txXfrm>
        <a:off x="4546942" y="1665271"/>
        <a:ext cx="1767152" cy="555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E348362-A649-4282-A714-FD9A871F2C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9F250F-FD27-40AE-BB90-DD4D49CD17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283C6-580B-4B93-985C-F0B1504F6DF1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CAE0D3-C6CD-4357-AEBA-8ED1951B61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5F47F0-1732-4499-A902-103F94DC85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9E2DA-EFBE-484D-92FC-61623FD3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3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20B0604020202020204" charset="0"/>
              </a:defRPr>
            </a:lvl1pPr>
          </a:lstStyle>
          <a:p>
            <a:fld id="{EC469469-C78F-49BA-989F-DB63F6E92CAE}" type="datetimeFigureOut">
              <a:rPr lang="en-US" smtClean="0"/>
              <a:pPr/>
              <a:t>22/11/2024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20B0604020202020204" charset="0"/>
              </a:defRPr>
            </a:lvl1pPr>
          </a:lstStyle>
          <a:p>
            <a:fld id="{2D19FA0F-4C6D-46B7-AC14-010D24C0E1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20B060402020202020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20B060402020202020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20B060402020202020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20B060402020202020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20B06040202020202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2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059" y="262468"/>
            <a:ext cx="8184150" cy="31665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13C0E3-3169-4234-9253-F8BEF1F8D289}"/>
              </a:ext>
            </a:extLst>
          </p:cNvPr>
          <p:cNvSpPr/>
          <p:nvPr userDrawn="1"/>
        </p:nvSpPr>
        <p:spPr>
          <a:xfrm>
            <a:off x="6149476" y="4404619"/>
            <a:ext cx="2607733" cy="20150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D54A110-C0DC-48A0-B5D3-27387CA3A642}"/>
              </a:ext>
            </a:extLst>
          </p:cNvPr>
          <p:cNvSpPr/>
          <p:nvPr userDrawn="1"/>
        </p:nvSpPr>
        <p:spPr>
          <a:xfrm>
            <a:off x="3434793" y="3939398"/>
            <a:ext cx="2607733" cy="2015067"/>
          </a:xfrm>
          <a:prstGeom prst="rect">
            <a:avLst/>
          </a:prstGeom>
          <a:solidFill>
            <a:srgbClr val="1000E6"/>
          </a:solidFill>
          <a:ln>
            <a:noFill/>
          </a:ln>
          <a:effectLst>
            <a:outerShdw blurRad="533400" dist="381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F78C895-17A0-4F3A-9F08-998FB6903140}"/>
              </a:ext>
            </a:extLst>
          </p:cNvPr>
          <p:cNvSpPr/>
          <p:nvPr userDrawn="1"/>
        </p:nvSpPr>
        <p:spPr>
          <a:xfrm>
            <a:off x="657726" y="4404619"/>
            <a:ext cx="2607733" cy="20150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A1B8F3D3-A3E2-4EE7-945C-AE26E8F282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26543" y="262467"/>
            <a:ext cx="2607733" cy="31665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FAA955-0C0C-4DB4-A47A-D318EB5799A8}"/>
              </a:ext>
            </a:extLst>
          </p:cNvPr>
          <p:cNvSpPr/>
          <p:nvPr userDrawn="1"/>
        </p:nvSpPr>
        <p:spPr>
          <a:xfrm>
            <a:off x="657725" y="4404619"/>
            <a:ext cx="2607733" cy="104269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C0328F-BCDD-404E-8D69-CCC3DA50B464}"/>
              </a:ext>
            </a:extLst>
          </p:cNvPr>
          <p:cNvSpPr/>
          <p:nvPr userDrawn="1"/>
        </p:nvSpPr>
        <p:spPr>
          <a:xfrm>
            <a:off x="3434793" y="3939398"/>
            <a:ext cx="2607733" cy="104269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78D4298-5DE3-4D28-AC0B-7B2A100C2A06}"/>
              </a:ext>
            </a:extLst>
          </p:cNvPr>
          <p:cNvSpPr/>
          <p:nvPr userDrawn="1"/>
        </p:nvSpPr>
        <p:spPr>
          <a:xfrm>
            <a:off x="6149476" y="4404891"/>
            <a:ext cx="2607733" cy="104269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E075398-0868-4397-B5EA-10D2245E81C3}"/>
              </a:ext>
            </a:extLst>
          </p:cNvPr>
          <p:cNvSpPr/>
          <p:nvPr userDrawn="1"/>
        </p:nvSpPr>
        <p:spPr>
          <a:xfrm>
            <a:off x="8926543" y="3939398"/>
            <a:ext cx="2607733" cy="2015067"/>
          </a:xfrm>
          <a:prstGeom prst="rect">
            <a:avLst/>
          </a:prstGeom>
          <a:solidFill>
            <a:srgbClr val="1000E6"/>
          </a:solidFill>
          <a:ln>
            <a:noFill/>
          </a:ln>
          <a:effectLst>
            <a:outerShdw blurRad="533400" dist="381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AF151C3-8E61-45B4-B304-30FF77A31C55}"/>
              </a:ext>
            </a:extLst>
          </p:cNvPr>
          <p:cNvSpPr/>
          <p:nvPr userDrawn="1"/>
        </p:nvSpPr>
        <p:spPr>
          <a:xfrm>
            <a:off x="8926543" y="3939398"/>
            <a:ext cx="2607733" cy="104269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0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E63FC1-6258-4292-A4E4-8F1D5FCA145B}"/>
              </a:ext>
            </a:extLst>
          </p:cNvPr>
          <p:cNvSpPr/>
          <p:nvPr userDrawn="1"/>
        </p:nvSpPr>
        <p:spPr>
          <a:xfrm>
            <a:off x="5873093" y="1051576"/>
            <a:ext cx="2516990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9E485A9-9B00-4D60-86B4-A15E29E68627}"/>
              </a:ext>
            </a:extLst>
          </p:cNvPr>
          <p:cNvSpPr/>
          <p:nvPr userDrawn="1"/>
        </p:nvSpPr>
        <p:spPr>
          <a:xfrm>
            <a:off x="8576350" y="3715236"/>
            <a:ext cx="2516990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C613282-C06C-47B8-9D22-40AE1B40E014}"/>
              </a:ext>
            </a:extLst>
          </p:cNvPr>
          <p:cNvSpPr/>
          <p:nvPr userDrawn="1"/>
        </p:nvSpPr>
        <p:spPr>
          <a:xfrm>
            <a:off x="5873093" y="3715235"/>
            <a:ext cx="2516990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01370-D6C2-456F-AE86-936F6DB64DAE}"/>
              </a:ext>
            </a:extLst>
          </p:cNvPr>
          <p:cNvSpPr/>
          <p:nvPr userDrawn="1"/>
        </p:nvSpPr>
        <p:spPr>
          <a:xfrm>
            <a:off x="5873093" y="1045991"/>
            <a:ext cx="2516990" cy="93832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DEEA274-BEEB-4013-A9EA-2CC8EF915061}"/>
              </a:ext>
            </a:extLst>
          </p:cNvPr>
          <p:cNvSpPr/>
          <p:nvPr userDrawn="1"/>
        </p:nvSpPr>
        <p:spPr>
          <a:xfrm>
            <a:off x="8576350" y="3715237"/>
            <a:ext cx="2516990" cy="93832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31D80D4-10F6-4089-82A1-682B41A3F587}"/>
              </a:ext>
            </a:extLst>
          </p:cNvPr>
          <p:cNvSpPr/>
          <p:nvPr userDrawn="1"/>
        </p:nvSpPr>
        <p:spPr>
          <a:xfrm>
            <a:off x="5873093" y="3719701"/>
            <a:ext cx="2516990" cy="93832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xmlns="" id="{D2C06213-B8A2-42B6-B175-164305588A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3388" y="1344181"/>
            <a:ext cx="816400" cy="816400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xmlns="" id="{12BD1C33-F034-4151-A2DF-43E55550B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3045" y="4000461"/>
            <a:ext cx="816400" cy="816400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xmlns="" id="{83D6E74E-5D73-4D03-8AD2-ED9E947EC8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23388" y="4007840"/>
            <a:ext cx="816400" cy="816400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xmlns="" id="{A68F672C-FAC2-4FDC-9DE3-E0DA00FDB0C9}"/>
              </a:ext>
            </a:extLst>
          </p:cNvPr>
          <p:cNvSpPr/>
          <p:nvPr userDrawn="1"/>
        </p:nvSpPr>
        <p:spPr>
          <a:xfrm>
            <a:off x="6559102" y="2311776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xmlns="" id="{40B20EA8-3808-485C-AB01-E95A75331CC3}"/>
              </a:ext>
            </a:extLst>
          </p:cNvPr>
          <p:cNvSpPr/>
          <p:nvPr userDrawn="1"/>
        </p:nvSpPr>
        <p:spPr>
          <a:xfrm>
            <a:off x="6801559" y="2311776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xmlns="" id="{3076D6FC-3BC8-4AA1-AECD-67BD16AF35FD}"/>
              </a:ext>
            </a:extLst>
          </p:cNvPr>
          <p:cNvSpPr/>
          <p:nvPr userDrawn="1"/>
        </p:nvSpPr>
        <p:spPr>
          <a:xfrm>
            <a:off x="7044015" y="2311776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xmlns="" id="{A6263CF3-06F4-44E5-8680-0049DEC023A2}"/>
              </a:ext>
            </a:extLst>
          </p:cNvPr>
          <p:cNvSpPr/>
          <p:nvPr userDrawn="1"/>
        </p:nvSpPr>
        <p:spPr>
          <a:xfrm>
            <a:off x="7286472" y="2311776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xmlns="" id="{628F3163-D7C5-4B9C-BCE9-4B637035A17C}"/>
              </a:ext>
            </a:extLst>
          </p:cNvPr>
          <p:cNvSpPr/>
          <p:nvPr userDrawn="1"/>
        </p:nvSpPr>
        <p:spPr>
          <a:xfrm>
            <a:off x="7539788" y="2311776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xmlns="" id="{787C3204-1D01-4ACB-BB68-FF5DCB33FDF3}"/>
              </a:ext>
            </a:extLst>
          </p:cNvPr>
          <p:cNvSpPr/>
          <p:nvPr userDrawn="1"/>
        </p:nvSpPr>
        <p:spPr>
          <a:xfrm>
            <a:off x="6559102" y="4942937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xmlns="" id="{FC1572BE-48D7-40F0-A87B-65A305CB3A0C}"/>
              </a:ext>
            </a:extLst>
          </p:cNvPr>
          <p:cNvSpPr/>
          <p:nvPr userDrawn="1"/>
        </p:nvSpPr>
        <p:spPr>
          <a:xfrm>
            <a:off x="6801559" y="4942937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xmlns="" id="{A4290EC2-2A52-466A-926B-FEC8904A35F8}"/>
              </a:ext>
            </a:extLst>
          </p:cNvPr>
          <p:cNvSpPr/>
          <p:nvPr userDrawn="1"/>
        </p:nvSpPr>
        <p:spPr>
          <a:xfrm>
            <a:off x="7044015" y="4942937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xmlns="" id="{909A1AF8-FFC9-408E-9C2C-4494ABCA2565}"/>
              </a:ext>
            </a:extLst>
          </p:cNvPr>
          <p:cNvSpPr/>
          <p:nvPr userDrawn="1"/>
        </p:nvSpPr>
        <p:spPr>
          <a:xfrm>
            <a:off x="7286472" y="4942937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xmlns="" id="{41C04A58-9B2D-4E58-ADC8-38557E9E66C4}"/>
              </a:ext>
            </a:extLst>
          </p:cNvPr>
          <p:cNvSpPr/>
          <p:nvPr userDrawn="1"/>
        </p:nvSpPr>
        <p:spPr>
          <a:xfrm>
            <a:off x="7539788" y="4942937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xmlns="" id="{396501BD-8B68-408C-B625-3921B2070D64}"/>
              </a:ext>
            </a:extLst>
          </p:cNvPr>
          <p:cNvSpPr/>
          <p:nvPr userDrawn="1"/>
        </p:nvSpPr>
        <p:spPr>
          <a:xfrm>
            <a:off x="9258759" y="4942937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xmlns="" id="{95D00D87-6DCB-46F3-AB66-DBAE28293734}"/>
              </a:ext>
            </a:extLst>
          </p:cNvPr>
          <p:cNvSpPr/>
          <p:nvPr userDrawn="1"/>
        </p:nvSpPr>
        <p:spPr>
          <a:xfrm>
            <a:off x="9501216" y="4942937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xmlns="" id="{A7A1557D-23DA-4397-9DED-36FD2C809EC1}"/>
              </a:ext>
            </a:extLst>
          </p:cNvPr>
          <p:cNvSpPr/>
          <p:nvPr userDrawn="1"/>
        </p:nvSpPr>
        <p:spPr>
          <a:xfrm>
            <a:off x="9743672" y="4942937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xmlns="" id="{D753D513-B8D6-4022-BD67-BE88F76CAD9F}"/>
              </a:ext>
            </a:extLst>
          </p:cNvPr>
          <p:cNvSpPr/>
          <p:nvPr userDrawn="1"/>
        </p:nvSpPr>
        <p:spPr>
          <a:xfrm>
            <a:off x="9986129" y="4942937"/>
            <a:ext cx="231627" cy="231627"/>
          </a:xfrm>
          <a:prstGeom prst="star5">
            <a:avLst/>
          </a:prstGeom>
          <a:solidFill>
            <a:srgbClr val="FFD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xmlns="" id="{D43AED92-9F2D-45A9-A084-E8C42FA7296D}"/>
              </a:ext>
            </a:extLst>
          </p:cNvPr>
          <p:cNvSpPr/>
          <p:nvPr userDrawn="1"/>
        </p:nvSpPr>
        <p:spPr>
          <a:xfrm>
            <a:off x="10239445" y="4942937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xmlns="" id="{3EA02017-A574-48EE-8C46-7E03BE1BACA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71" y="0"/>
            <a:ext cx="4749187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2068FDA-783E-4C8A-9259-C84962CC57D9}"/>
              </a:ext>
            </a:extLst>
          </p:cNvPr>
          <p:cNvSpPr/>
          <p:nvPr userDrawn="1"/>
        </p:nvSpPr>
        <p:spPr>
          <a:xfrm>
            <a:off x="8576350" y="1041527"/>
            <a:ext cx="2516990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0" dist="266700" dir="3180000" sx="103000" sy="103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5F4D163-5E8B-44E7-9965-6D766E99D5AE}"/>
              </a:ext>
            </a:extLst>
          </p:cNvPr>
          <p:cNvSpPr/>
          <p:nvPr userDrawn="1"/>
        </p:nvSpPr>
        <p:spPr>
          <a:xfrm>
            <a:off x="8576350" y="1041527"/>
            <a:ext cx="2516990" cy="93832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xmlns="" id="{E5A6E6F8-0C83-455A-B487-FB1D760CB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045" y="1336802"/>
            <a:ext cx="816400" cy="816400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xmlns="" id="{81586128-B6BF-46BE-99C6-64486BAA2BBE}"/>
              </a:ext>
            </a:extLst>
          </p:cNvPr>
          <p:cNvSpPr/>
          <p:nvPr userDrawn="1"/>
        </p:nvSpPr>
        <p:spPr>
          <a:xfrm>
            <a:off x="9258759" y="2311776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xmlns="" id="{EB8AE7FA-E584-4B45-AD1E-B7AADBB14CE4}"/>
              </a:ext>
            </a:extLst>
          </p:cNvPr>
          <p:cNvSpPr/>
          <p:nvPr userDrawn="1"/>
        </p:nvSpPr>
        <p:spPr>
          <a:xfrm>
            <a:off x="9501216" y="2311776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xmlns="" id="{F14700A3-A483-4C16-8553-17B6A17F1B27}"/>
              </a:ext>
            </a:extLst>
          </p:cNvPr>
          <p:cNvSpPr/>
          <p:nvPr userDrawn="1"/>
        </p:nvSpPr>
        <p:spPr>
          <a:xfrm>
            <a:off x="9743672" y="2311776"/>
            <a:ext cx="231627" cy="2316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xmlns="" id="{6F88AC7F-517C-4DA1-B2B6-9C93F0B695AC}"/>
              </a:ext>
            </a:extLst>
          </p:cNvPr>
          <p:cNvSpPr/>
          <p:nvPr userDrawn="1"/>
        </p:nvSpPr>
        <p:spPr>
          <a:xfrm>
            <a:off x="9986129" y="2311776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xmlns="" id="{1CC8C62A-F56A-4AD4-A240-8D67758D93A9}"/>
              </a:ext>
            </a:extLst>
          </p:cNvPr>
          <p:cNvSpPr/>
          <p:nvPr userDrawn="1"/>
        </p:nvSpPr>
        <p:spPr>
          <a:xfrm>
            <a:off x="10239445" y="2311776"/>
            <a:ext cx="231627" cy="231627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962AEF95-7600-4255-8DE3-30C53DD05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5805" y="658121"/>
            <a:ext cx="619728" cy="61972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7906113-4EDE-4404-8A73-34BCD59B72E2}"/>
              </a:ext>
            </a:extLst>
          </p:cNvPr>
          <p:cNvSpPr/>
          <p:nvPr userDrawn="1"/>
        </p:nvSpPr>
        <p:spPr>
          <a:xfrm>
            <a:off x="0" y="2441192"/>
            <a:ext cx="12192000" cy="3582643"/>
          </a:xfrm>
          <a:prstGeom prst="roundRect">
            <a:avLst>
              <a:gd name="adj" fmla="val 0"/>
            </a:avLst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0689186-A551-44E5-B7D3-49F58D56D42A}"/>
              </a:ext>
            </a:extLst>
          </p:cNvPr>
          <p:cNvSpPr/>
          <p:nvPr userDrawn="1"/>
        </p:nvSpPr>
        <p:spPr>
          <a:xfrm>
            <a:off x="8665091" y="2807059"/>
            <a:ext cx="2481513" cy="3582643"/>
          </a:xfrm>
          <a:prstGeom prst="roundRect">
            <a:avLst>
              <a:gd name="adj" fmla="val 0"/>
            </a:avLst>
          </a:prstGeom>
          <a:solidFill>
            <a:srgbClr val="002A7E"/>
          </a:solidFill>
          <a:ln>
            <a:noFill/>
          </a:ln>
          <a:effectLst>
            <a:outerShdw blurRad="571500" dist="304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1BE503-122F-4524-B451-43F36025819D}"/>
              </a:ext>
            </a:extLst>
          </p:cNvPr>
          <p:cNvSpPr/>
          <p:nvPr userDrawn="1"/>
        </p:nvSpPr>
        <p:spPr>
          <a:xfrm>
            <a:off x="3292196" y="1691414"/>
            <a:ext cx="2481513" cy="35826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71500" dist="304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E3BAC706-5CAD-4EEF-939F-74167373B3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4937" y="2807059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68708169-2400-449C-9652-E169165870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20439" y="2057281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CADB6D6D-4333-4A1A-BDC8-8B5D096A86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25939" y="2807059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3853CD81-902B-4E14-8721-CBBE9F04B6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93336" y="3172926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xmlns="" id="{C24173D0-1B13-4E51-89D0-19257B6F2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3414" y="0"/>
            <a:ext cx="4208585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E8BDC8-D209-4E46-A1A6-BC062BC5B434}"/>
              </a:ext>
            </a:extLst>
          </p:cNvPr>
          <p:cNvSpPr/>
          <p:nvPr userDrawn="1"/>
        </p:nvSpPr>
        <p:spPr>
          <a:xfrm>
            <a:off x="5036720" y="921160"/>
            <a:ext cx="1989821" cy="196607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1290322-6026-419B-BF8A-B2237F906754}"/>
              </a:ext>
            </a:extLst>
          </p:cNvPr>
          <p:cNvSpPr/>
          <p:nvPr userDrawn="1"/>
        </p:nvSpPr>
        <p:spPr>
          <a:xfrm>
            <a:off x="1057077" y="921159"/>
            <a:ext cx="1989821" cy="196607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4F02411-4118-4B90-9BBC-C0E94E2C2C91}"/>
              </a:ext>
            </a:extLst>
          </p:cNvPr>
          <p:cNvSpPr/>
          <p:nvPr userDrawn="1"/>
        </p:nvSpPr>
        <p:spPr>
          <a:xfrm>
            <a:off x="3046899" y="425860"/>
            <a:ext cx="1989821" cy="1966072"/>
          </a:xfrm>
          <a:prstGeom prst="rect">
            <a:avLst/>
          </a:prstGeom>
          <a:solidFill>
            <a:srgbClr val="002A7E"/>
          </a:solidFill>
          <a:ln>
            <a:noFill/>
          </a:ln>
          <a:effectLst>
            <a:outerShdw blurRad="482600" dist="190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xmlns="" id="{C4CEAF2B-76FC-4B28-84DE-03FEB8231B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65506" y="1114158"/>
            <a:ext cx="772963" cy="77296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xmlns="" id="{500A21C6-A035-4FA3-A87F-AAAB0AEFF9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5327" y="641499"/>
            <a:ext cx="772963" cy="77296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xmlns="" id="{C8AB492F-3B2B-459E-9239-0B0269CCBC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56763" y="1114157"/>
            <a:ext cx="772963" cy="77296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xmlns="" id="{E914CCD7-3FC6-47F3-BEB4-D9B4DD2AA5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58199" y="641923"/>
            <a:ext cx="772963" cy="77296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xmlns="" id="{9CA50DC3-0312-4993-9859-11A2278A1B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24791" y="1131232"/>
            <a:ext cx="772963" cy="77296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xmlns="" id="{C90FE669-9427-47F8-8620-31E2228252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10989" y="3208307"/>
            <a:ext cx="619728" cy="61972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61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2">
            <a:extLst>
              <a:ext uri="{FF2B5EF4-FFF2-40B4-BE49-F238E27FC236}">
                <a16:creationId xmlns:a16="http://schemas.microsoft.com/office/drawing/2014/main" xmlns="" id="{E4BC5763-4561-4E50-9138-92C96F4F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372086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xmlns="" id="{720AE702-380F-43F2-A94D-6E62DE7271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98493" y="2557676"/>
            <a:ext cx="1497333" cy="149733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xmlns="" id="{F75A86EC-EF9A-4837-BC97-533CBB8E4F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47332" y="2557674"/>
            <a:ext cx="1497333" cy="149733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xmlns="" id="{B9BE00C5-E10A-4748-AD36-D544F68078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3221" y="2557674"/>
            <a:ext cx="1497333" cy="1497333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5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D1B1E1B6-49B9-4AAA-A3FE-24CA0C766E9B}"/>
              </a:ext>
            </a:extLst>
          </p:cNvPr>
          <p:cNvSpPr/>
          <p:nvPr userDrawn="1"/>
        </p:nvSpPr>
        <p:spPr>
          <a:xfrm>
            <a:off x="810899" y="2788459"/>
            <a:ext cx="2481513" cy="35826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0FF3E736-760A-4D0A-9CB4-ED7BFC2A58D7}"/>
              </a:ext>
            </a:extLst>
          </p:cNvPr>
          <p:cNvSpPr/>
          <p:nvPr userDrawn="1"/>
        </p:nvSpPr>
        <p:spPr>
          <a:xfrm>
            <a:off x="6083558" y="2788457"/>
            <a:ext cx="2481513" cy="35826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2AC16BD6-16B7-44B3-A945-07728EEC4614}"/>
              </a:ext>
            </a:extLst>
          </p:cNvPr>
          <p:cNvSpPr/>
          <p:nvPr userDrawn="1"/>
        </p:nvSpPr>
        <p:spPr>
          <a:xfrm>
            <a:off x="8719888" y="2788456"/>
            <a:ext cx="2481513" cy="35826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6F68FCBB-C2EA-458A-ACAB-5E445F03E09D}"/>
              </a:ext>
            </a:extLst>
          </p:cNvPr>
          <p:cNvSpPr/>
          <p:nvPr userDrawn="1"/>
        </p:nvSpPr>
        <p:spPr>
          <a:xfrm>
            <a:off x="3447229" y="2788458"/>
            <a:ext cx="2481513" cy="35826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71500" dist="330200" dir="408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C4C37E67-7E28-4166-9EAB-014D300AA84F}"/>
              </a:ext>
            </a:extLst>
          </p:cNvPr>
          <p:cNvSpPr/>
          <p:nvPr userDrawn="1"/>
        </p:nvSpPr>
        <p:spPr>
          <a:xfrm>
            <a:off x="3447228" y="2774603"/>
            <a:ext cx="2481513" cy="119803"/>
          </a:xfrm>
          <a:prstGeom prst="roundRect">
            <a:avLst>
              <a:gd name="adj" fmla="val 0"/>
            </a:avLst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icture Placeholder 6">
            <a:extLst>
              <a:ext uri="{FF2B5EF4-FFF2-40B4-BE49-F238E27FC236}">
                <a16:creationId xmlns:a16="http://schemas.microsoft.com/office/drawing/2014/main" xmlns="" id="{9DFED66A-7284-48B9-BB46-A64CDF2637C9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1439142" y="3154326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3" name="Picture Placeholder 6">
            <a:extLst>
              <a:ext uri="{FF2B5EF4-FFF2-40B4-BE49-F238E27FC236}">
                <a16:creationId xmlns:a16="http://schemas.microsoft.com/office/drawing/2014/main" xmlns="" id="{61096BE1-F0F6-4423-8E94-1D1CA9F2D4D8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075473" y="3154326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4" name="Picture Placeholder 6">
            <a:extLst>
              <a:ext uri="{FF2B5EF4-FFF2-40B4-BE49-F238E27FC236}">
                <a16:creationId xmlns:a16="http://schemas.microsoft.com/office/drawing/2014/main" xmlns="" id="{014E1250-04CE-400D-B52A-E029DE52056D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6711804" y="3154326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5" name="Picture Placeholder 6">
            <a:extLst>
              <a:ext uri="{FF2B5EF4-FFF2-40B4-BE49-F238E27FC236}">
                <a16:creationId xmlns:a16="http://schemas.microsoft.com/office/drawing/2014/main" xmlns="" id="{6055D87F-4D4C-4660-AA4C-FAC6EC958D8F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9348135" y="3154326"/>
            <a:ext cx="1225021" cy="1225021"/>
          </a:xfrm>
          <a:custGeom>
            <a:avLst/>
            <a:gdLst>
              <a:gd name="connsiteX0" fmla="*/ 492084 w 984168"/>
              <a:gd name="connsiteY0" fmla="*/ 0 h 984168"/>
              <a:gd name="connsiteX1" fmla="*/ 984168 w 984168"/>
              <a:gd name="connsiteY1" fmla="*/ 492084 h 984168"/>
              <a:gd name="connsiteX2" fmla="*/ 492084 w 984168"/>
              <a:gd name="connsiteY2" fmla="*/ 984168 h 984168"/>
              <a:gd name="connsiteX3" fmla="*/ 0 w 984168"/>
              <a:gd name="connsiteY3" fmla="*/ 492084 h 984168"/>
              <a:gd name="connsiteX4" fmla="*/ 492084 w 984168"/>
              <a:gd name="connsiteY4" fmla="*/ 0 h 9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168" h="984168">
                <a:moveTo>
                  <a:pt x="492084" y="0"/>
                </a:moveTo>
                <a:cubicBezTo>
                  <a:pt x="763854" y="0"/>
                  <a:pt x="984168" y="220314"/>
                  <a:pt x="984168" y="492084"/>
                </a:cubicBezTo>
                <a:cubicBezTo>
                  <a:pt x="984168" y="763854"/>
                  <a:pt x="763854" y="984168"/>
                  <a:pt x="492084" y="984168"/>
                </a:cubicBezTo>
                <a:cubicBezTo>
                  <a:pt x="220314" y="984168"/>
                  <a:pt x="0" y="763854"/>
                  <a:pt x="0" y="492084"/>
                </a:cubicBezTo>
                <a:cubicBezTo>
                  <a:pt x="0" y="220314"/>
                  <a:pt x="220314" y="0"/>
                  <a:pt x="492084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7F4112-EB6A-418E-B8C8-142879C104B8}"/>
              </a:ext>
            </a:extLst>
          </p:cNvPr>
          <p:cNvSpPr/>
          <p:nvPr userDrawn="1"/>
        </p:nvSpPr>
        <p:spPr>
          <a:xfrm>
            <a:off x="8719888" y="796704"/>
            <a:ext cx="2481513" cy="1620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28600" dir="34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4EFA56B-A429-4368-B04D-7F0B3E2C6637}"/>
              </a:ext>
            </a:extLst>
          </p:cNvPr>
          <p:cNvSpPr/>
          <p:nvPr userDrawn="1"/>
        </p:nvSpPr>
        <p:spPr>
          <a:xfrm flipV="1">
            <a:off x="8719888" y="796704"/>
            <a:ext cx="2481513" cy="105950"/>
          </a:xfrm>
          <a:prstGeom prst="rect">
            <a:avLst/>
          </a:prstGeom>
          <a:solidFill>
            <a:srgbClr val="1000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xmlns="" id="{0F53AAB8-87CA-4004-8F15-A5C1C98B47A4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8964829" y="975614"/>
            <a:ext cx="566640" cy="56664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2FD4517-6CAB-4CC5-BC68-775AB2C33E75}"/>
              </a:ext>
            </a:extLst>
          </p:cNvPr>
          <p:cNvGrpSpPr/>
          <p:nvPr userDrawn="1"/>
        </p:nvGrpSpPr>
        <p:grpSpPr>
          <a:xfrm>
            <a:off x="9881590" y="1180285"/>
            <a:ext cx="1031943" cy="197165"/>
            <a:chOff x="10110190" y="915896"/>
            <a:chExt cx="1212313" cy="231627"/>
          </a:xfrm>
        </p:grpSpPr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xmlns="" id="{079901D6-E258-43EF-9865-D75008BA7ED4}"/>
                </a:ext>
              </a:extLst>
            </p:cNvPr>
            <p:cNvSpPr/>
            <p:nvPr userDrawn="1"/>
          </p:nvSpPr>
          <p:spPr>
            <a:xfrm>
              <a:off x="1011019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xmlns="" id="{8DD9F6DE-77F6-41F1-AF3E-7BAFD659B22B}"/>
                </a:ext>
              </a:extLst>
            </p:cNvPr>
            <p:cNvSpPr/>
            <p:nvPr userDrawn="1"/>
          </p:nvSpPr>
          <p:spPr>
            <a:xfrm>
              <a:off x="10352647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xmlns="" id="{CE155D17-4652-4E44-A119-8A6102426A9C}"/>
                </a:ext>
              </a:extLst>
            </p:cNvPr>
            <p:cNvSpPr/>
            <p:nvPr userDrawn="1"/>
          </p:nvSpPr>
          <p:spPr>
            <a:xfrm>
              <a:off x="10595103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xmlns="" id="{9DF44154-DD53-4363-B575-5051ED8CE242}"/>
                </a:ext>
              </a:extLst>
            </p:cNvPr>
            <p:cNvSpPr/>
            <p:nvPr userDrawn="1"/>
          </p:nvSpPr>
          <p:spPr>
            <a:xfrm>
              <a:off x="1083756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xmlns="" id="{4AB813C9-A74C-4185-B031-0CC7A5D8108F}"/>
                </a:ext>
              </a:extLst>
            </p:cNvPr>
            <p:cNvSpPr/>
            <p:nvPr userDrawn="1"/>
          </p:nvSpPr>
          <p:spPr>
            <a:xfrm>
              <a:off x="11090876" y="915896"/>
              <a:ext cx="231627" cy="231627"/>
            </a:xfrm>
            <a:prstGeom prst="star5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0027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9EE9D944-EF7D-4B38-B4C8-44461E2037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83579" y="707290"/>
            <a:ext cx="3013831" cy="191407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FA3E4C-5C94-40A6-ADC3-01B7C4C287BB}"/>
              </a:ext>
            </a:extLst>
          </p:cNvPr>
          <p:cNvSpPr/>
          <p:nvPr userDrawn="1"/>
        </p:nvSpPr>
        <p:spPr>
          <a:xfrm>
            <a:off x="1383579" y="2621363"/>
            <a:ext cx="3013831" cy="22370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33B05C-191C-4016-B714-CF0BA5887F4A}"/>
              </a:ext>
            </a:extLst>
          </p:cNvPr>
          <p:cNvSpPr/>
          <p:nvPr userDrawn="1"/>
        </p:nvSpPr>
        <p:spPr>
          <a:xfrm>
            <a:off x="1383579" y="2621364"/>
            <a:ext cx="3013831" cy="114300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1BDB6B65-AC90-4067-9CA3-CA52826088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7151" y="707290"/>
            <a:ext cx="3013831" cy="191407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F8455A6-FFBA-4219-89AA-0F9490C1B100}"/>
              </a:ext>
            </a:extLst>
          </p:cNvPr>
          <p:cNvSpPr/>
          <p:nvPr userDrawn="1"/>
        </p:nvSpPr>
        <p:spPr>
          <a:xfrm>
            <a:off x="8187151" y="2621363"/>
            <a:ext cx="3013831" cy="22370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CCB618-F6E3-4CEC-A991-413657629E9D}"/>
              </a:ext>
            </a:extLst>
          </p:cNvPr>
          <p:cNvSpPr/>
          <p:nvPr userDrawn="1"/>
        </p:nvSpPr>
        <p:spPr>
          <a:xfrm>
            <a:off x="8187151" y="2621364"/>
            <a:ext cx="3013831" cy="114300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B16F24A-5902-47F6-89BD-4129DD6536A8}"/>
              </a:ext>
            </a:extLst>
          </p:cNvPr>
          <p:cNvSpPr/>
          <p:nvPr userDrawn="1"/>
        </p:nvSpPr>
        <p:spPr>
          <a:xfrm>
            <a:off x="4785365" y="707290"/>
            <a:ext cx="3013831" cy="41510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84200" dist="2667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5FB070E0-9D05-4F4E-97F8-02FB6EF43B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5365" y="707289"/>
            <a:ext cx="3013831" cy="191407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1B8B1A-BF99-4A09-A0B6-4F28848D2DEC}"/>
              </a:ext>
            </a:extLst>
          </p:cNvPr>
          <p:cNvSpPr/>
          <p:nvPr userDrawn="1"/>
        </p:nvSpPr>
        <p:spPr>
          <a:xfrm>
            <a:off x="4785365" y="2621362"/>
            <a:ext cx="3013831" cy="114300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A72A531-B5E3-46C4-BA4F-02FA2EE30C9D}"/>
              </a:ext>
            </a:extLst>
          </p:cNvPr>
          <p:cNvSpPr/>
          <p:nvPr userDrawn="1"/>
        </p:nvSpPr>
        <p:spPr>
          <a:xfrm>
            <a:off x="4534749" y="4563066"/>
            <a:ext cx="2481513" cy="1620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28600" dir="34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D794033-FF9D-461C-B456-89E2C87AEC5C}"/>
              </a:ext>
            </a:extLst>
          </p:cNvPr>
          <p:cNvSpPr/>
          <p:nvPr userDrawn="1"/>
        </p:nvSpPr>
        <p:spPr>
          <a:xfrm flipV="1">
            <a:off x="4534749" y="4563066"/>
            <a:ext cx="2481513" cy="105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xmlns="" id="{E0BEE669-A4D3-4773-9378-7DDE4D124F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79690" y="4741976"/>
            <a:ext cx="566640" cy="56664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537B41B-666D-4654-AE55-1616CCACEEDB}"/>
              </a:ext>
            </a:extLst>
          </p:cNvPr>
          <p:cNvGrpSpPr/>
          <p:nvPr userDrawn="1"/>
        </p:nvGrpSpPr>
        <p:grpSpPr>
          <a:xfrm>
            <a:off x="5696451" y="4946647"/>
            <a:ext cx="1031943" cy="197165"/>
            <a:chOff x="10110190" y="915896"/>
            <a:chExt cx="1212313" cy="231627"/>
          </a:xfrm>
        </p:grpSpPr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xmlns="" id="{287B0F0D-070E-4496-8A6E-E06264DEB64F}"/>
                </a:ext>
              </a:extLst>
            </p:cNvPr>
            <p:cNvSpPr/>
            <p:nvPr userDrawn="1"/>
          </p:nvSpPr>
          <p:spPr>
            <a:xfrm>
              <a:off x="1011019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xmlns="" id="{23644FEE-882B-493E-AA67-DD2E0D9F8F35}"/>
                </a:ext>
              </a:extLst>
            </p:cNvPr>
            <p:cNvSpPr/>
            <p:nvPr userDrawn="1"/>
          </p:nvSpPr>
          <p:spPr>
            <a:xfrm>
              <a:off x="10352647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xmlns="" id="{501D84FE-3FCF-4147-8371-557671AA8EF2}"/>
                </a:ext>
              </a:extLst>
            </p:cNvPr>
            <p:cNvSpPr/>
            <p:nvPr userDrawn="1"/>
          </p:nvSpPr>
          <p:spPr>
            <a:xfrm>
              <a:off x="10595103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xmlns="" id="{677C49EA-051E-470D-9573-999183B1817E}"/>
                </a:ext>
              </a:extLst>
            </p:cNvPr>
            <p:cNvSpPr/>
            <p:nvPr userDrawn="1"/>
          </p:nvSpPr>
          <p:spPr>
            <a:xfrm>
              <a:off x="1083756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xmlns="" id="{CD16896A-6F3F-468E-BA7E-C9662EF05D0A}"/>
                </a:ext>
              </a:extLst>
            </p:cNvPr>
            <p:cNvSpPr/>
            <p:nvPr userDrawn="1"/>
          </p:nvSpPr>
          <p:spPr>
            <a:xfrm>
              <a:off x="11090876" y="915896"/>
              <a:ext cx="231627" cy="231627"/>
            </a:xfrm>
            <a:prstGeom prst="star5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D017BD-1D19-4181-973B-8101F384EBBF}"/>
              </a:ext>
            </a:extLst>
          </p:cNvPr>
          <p:cNvSpPr/>
          <p:nvPr userDrawn="1"/>
        </p:nvSpPr>
        <p:spPr>
          <a:xfrm>
            <a:off x="1083964" y="4563066"/>
            <a:ext cx="2481513" cy="1620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28600" dir="34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8E3CA03-D245-4EEC-AC1B-F5CE48925B68}"/>
              </a:ext>
            </a:extLst>
          </p:cNvPr>
          <p:cNvSpPr/>
          <p:nvPr userDrawn="1"/>
        </p:nvSpPr>
        <p:spPr>
          <a:xfrm flipV="1">
            <a:off x="1083964" y="4563066"/>
            <a:ext cx="2481513" cy="105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xmlns="" id="{796545F4-9953-4809-AF21-5907A731FA2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28905" y="4741976"/>
            <a:ext cx="566640" cy="56664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E4A28EE-8CB1-4EB8-B59E-9AD18C5737BE}"/>
              </a:ext>
            </a:extLst>
          </p:cNvPr>
          <p:cNvGrpSpPr/>
          <p:nvPr userDrawn="1"/>
        </p:nvGrpSpPr>
        <p:grpSpPr>
          <a:xfrm>
            <a:off x="2245666" y="4946647"/>
            <a:ext cx="1031943" cy="197165"/>
            <a:chOff x="10110190" y="915896"/>
            <a:chExt cx="1212313" cy="231627"/>
          </a:xfrm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xmlns="" id="{7CC0B546-DA35-4D81-95F5-CA4C0E88088E}"/>
                </a:ext>
              </a:extLst>
            </p:cNvPr>
            <p:cNvSpPr/>
            <p:nvPr userDrawn="1"/>
          </p:nvSpPr>
          <p:spPr>
            <a:xfrm>
              <a:off x="1011019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xmlns="" id="{EE6069EA-7A08-4490-8EF8-5576157D4D80}"/>
                </a:ext>
              </a:extLst>
            </p:cNvPr>
            <p:cNvSpPr/>
            <p:nvPr userDrawn="1"/>
          </p:nvSpPr>
          <p:spPr>
            <a:xfrm>
              <a:off x="10352647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xmlns="" id="{1BBD4259-777C-4595-95E2-635594118748}"/>
                </a:ext>
              </a:extLst>
            </p:cNvPr>
            <p:cNvSpPr/>
            <p:nvPr userDrawn="1"/>
          </p:nvSpPr>
          <p:spPr>
            <a:xfrm>
              <a:off x="10595103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xmlns="" id="{42934859-3F23-471E-9B22-B319F6A5BEA5}"/>
                </a:ext>
              </a:extLst>
            </p:cNvPr>
            <p:cNvSpPr/>
            <p:nvPr userDrawn="1"/>
          </p:nvSpPr>
          <p:spPr>
            <a:xfrm>
              <a:off x="1083756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xmlns="" id="{5F4295C4-03AB-4BA7-AA88-8D15801650E5}"/>
                </a:ext>
              </a:extLst>
            </p:cNvPr>
            <p:cNvSpPr/>
            <p:nvPr userDrawn="1"/>
          </p:nvSpPr>
          <p:spPr>
            <a:xfrm>
              <a:off x="11090876" y="915896"/>
              <a:ext cx="231627" cy="231627"/>
            </a:xfrm>
            <a:prstGeom prst="star5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E29B8AE-64CD-402B-98FA-A11DF7F79D14}"/>
              </a:ext>
            </a:extLst>
          </p:cNvPr>
          <p:cNvSpPr/>
          <p:nvPr userDrawn="1"/>
        </p:nvSpPr>
        <p:spPr>
          <a:xfrm>
            <a:off x="7971087" y="4563066"/>
            <a:ext cx="2481513" cy="1620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28600" dir="34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DF4693F-EFD1-453D-8935-042D01BC9356}"/>
              </a:ext>
            </a:extLst>
          </p:cNvPr>
          <p:cNvSpPr/>
          <p:nvPr userDrawn="1"/>
        </p:nvSpPr>
        <p:spPr>
          <a:xfrm flipV="1">
            <a:off x="7971087" y="4563066"/>
            <a:ext cx="2481513" cy="105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xmlns="" id="{32450271-DDC1-4079-BB65-A43819C784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16028" y="4741976"/>
            <a:ext cx="566640" cy="56664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94C273C-0DC8-4873-AD37-23ED03B5A0B8}"/>
              </a:ext>
            </a:extLst>
          </p:cNvPr>
          <p:cNvGrpSpPr/>
          <p:nvPr userDrawn="1"/>
        </p:nvGrpSpPr>
        <p:grpSpPr>
          <a:xfrm>
            <a:off x="9132789" y="4946647"/>
            <a:ext cx="1031943" cy="197165"/>
            <a:chOff x="10110190" y="915896"/>
            <a:chExt cx="1212313" cy="231627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xmlns="" id="{17C2ED27-159F-403D-886B-F1E373B066B0}"/>
                </a:ext>
              </a:extLst>
            </p:cNvPr>
            <p:cNvSpPr/>
            <p:nvPr userDrawn="1"/>
          </p:nvSpPr>
          <p:spPr>
            <a:xfrm>
              <a:off x="1011019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xmlns="" id="{6CCC8867-8CA5-4B1D-90EC-AB817E966666}"/>
                </a:ext>
              </a:extLst>
            </p:cNvPr>
            <p:cNvSpPr/>
            <p:nvPr userDrawn="1"/>
          </p:nvSpPr>
          <p:spPr>
            <a:xfrm>
              <a:off x="10352647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xmlns="" id="{2572B0D3-B165-4AFE-A0BE-37D92D10F30C}"/>
                </a:ext>
              </a:extLst>
            </p:cNvPr>
            <p:cNvSpPr/>
            <p:nvPr userDrawn="1"/>
          </p:nvSpPr>
          <p:spPr>
            <a:xfrm>
              <a:off x="10595103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xmlns="" id="{9A5639F4-80E3-4C37-AEA8-A11DC4806591}"/>
                </a:ext>
              </a:extLst>
            </p:cNvPr>
            <p:cNvSpPr/>
            <p:nvPr userDrawn="1"/>
          </p:nvSpPr>
          <p:spPr>
            <a:xfrm>
              <a:off x="10837560" y="915896"/>
              <a:ext cx="231627" cy="231627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xmlns="" id="{3D7A297A-1125-4EA8-8D06-6FDA9AEC58BB}"/>
                </a:ext>
              </a:extLst>
            </p:cNvPr>
            <p:cNvSpPr/>
            <p:nvPr userDrawn="1"/>
          </p:nvSpPr>
          <p:spPr>
            <a:xfrm>
              <a:off x="11090876" y="915896"/>
              <a:ext cx="231627" cy="231627"/>
            </a:xfrm>
            <a:prstGeom prst="star5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574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87025420-BE67-42DC-B2F7-49F110FF14F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5046785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7E4C2A5-229C-4FCB-8125-F05CCE0A87C7}"/>
              </a:ext>
            </a:extLst>
          </p:cNvPr>
          <p:cNvSpPr/>
          <p:nvPr userDrawn="1"/>
        </p:nvSpPr>
        <p:spPr>
          <a:xfrm>
            <a:off x="8564120" y="4246820"/>
            <a:ext cx="2539330" cy="1802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A014E29-30B0-4DA1-9FB9-F541DC4BDE4B}"/>
              </a:ext>
            </a:extLst>
          </p:cNvPr>
          <p:cNvSpPr/>
          <p:nvPr userDrawn="1"/>
        </p:nvSpPr>
        <p:spPr>
          <a:xfrm>
            <a:off x="8564120" y="4246818"/>
            <a:ext cx="2539330" cy="123343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0D0B2A9-2C78-4E89-BDCE-352F1CE1BA79}"/>
              </a:ext>
            </a:extLst>
          </p:cNvPr>
          <p:cNvSpPr/>
          <p:nvPr userDrawn="1"/>
        </p:nvSpPr>
        <p:spPr>
          <a:xfrm>
            <a:off x="8566505" y="1666734"/>
            <a:ext cx="2539330" cy="1802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A45A8B5-E31A-488F-800E-7DDEBC558A42}"/>
              </a:ext>
            </a:extLst>
          </p:cNvPr>
          <p:cNvSpPr/>
          <p:nvPr userDrawn="1"/>
        </p:nvSpPr>
        <p:spPr>
          <a:xfrm>
            <a:off x="8566505" y="1666731"/>
            <a:ext cx="2539330" cy="123343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36556E2-2EFF-4E2B-A976-16A2C7FA3EE1}"/>
              </a:ext>
            </a:extLst>
          </p:cNvPr>
          <p:cNvSpPr/>
          <p:nvPr userDrawn="1"/>
        </p:nvSpPr>
        <p:spPr>
          <a:xfrm>
            <a:off x="5673970" y="928180"/>
            <a:ext cx="2539330" cy="1802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09600" dist="317500" dir="2700000" sx="98000" sy="98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F547D96-EF5E-4586-88CC-92ED4E13A6F5}"/>
              </a:ext>
            </a:extLst>
          </p:cNvPr>
          <p:cNvSpPr/>
          <p:nvPr userDrawn="1"/>
        </p:nvSpPr>
        <p:spPr>
          <a:xfrm>
            <a:off x="5673970" y="927699"/>
            <a:ext cx="2539330" cy="123343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407EC4-7FEA-4CEB-80DF-B73538791BC5}"/>
              </a:ext>
            </a:extLst>
          </p:cNvPr>
          <p:cNvSpPr/>
          <p:nvPr userDrawn="1"/>
        </p:nvSpPr>
        <p:spPr>
          <a:xfrm>
            <a:off x="5673970" y="3507788"/>
            <a:ext cx="2539330" cy="1802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09600" dist="317500" dir="2700000" sx="98000" sy="98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F0CE5E9-6415-4AD7-AF28-FA31A655AC03}"/>
              </a:ext>
            </a:extLst>
          </p:cNvPr>
          <p:cNvSpPr/>
          <p:nvPr userDrawn="1"/>
        </p:nvSpPr>
        <p:spPr>
          <a:xfrm>
            <a:off x="5673970" y="3507307"/>
            <a:ext cx="2539330" cy="123343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2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F1936478-2AB6-4E36-89B1-7658781C9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5501" y="475985"/>
            <a:ext cx="5646392" cy="394100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B784356-7EFA-49D2-A0EB-FFFB6D9C5999}"/>
              </a:ext>
            </a:extLst>
          </p:cNvPr>
          <p:cNvSpPr/>
          <p:nvPr userDrawn="1"/>
        </p:nvSpPr>
        <p:spPr>
          <a:xfrm>
            <a:off x="811982" y="2556372"/>
            <a:ext cx="3586014" cy="18606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55EEFBF-BA67-414D-B95A-9D0D3F313EEE}"/>
              </a:ext>
            </a:extLst>
          </p:cNvPr>
          <p:cNvSpPr/>
          <p:nvPr userDrawn="1"/>
        </p:nvSpPr>
        <p:spPr>
          <a:xfrm>
            <a:off x="1143949" y="2995919"/>
            <a:ext cx="946350" cy="94635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165902E-8869-4D0D-86D7-3815779A6AB8}"/>
              </a:ext>
            </a:extLst>
          </p:cNvPr>
          <p:cNvSpPr/>
          <p:nvPr userDrawn="1"/>
        </p:nvSpPr>
        <p:spPr>
          <a:xfrm>
            <a:off x="811983" y="475985"/>
            <a:ext cx="3586014" cy="18606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09600" dist="330200" dir="2700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EEF63FB-2A7C-4F72-8347-AA531A5ABDE5}"/>
              </a:ext>
            </a:extLst>
          </p:cNvPr>
          <p:cNvSpPr/>
          <p:nvPr userDrawn="1"/>
        </p:nvSpPr>
        <p:spPr>
          <a:xfrm>
            <a:off x="1143950" y="915532"/>
            <a:ext cx="946350" cy="94635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3F5728B-C46E-4BDD-ACEA-59A094EDEA8D}"/>
              </a:ext>
            </a:extLst>
          </p:cNvPr>
          <p:cNvSpPr/>
          <p:nvPr userDrawn="1"/>
        </p:nvSpPr>
        <p:spPr>
          <a:xfrm>
            <a:off x="811982" y="4573678"/>
            <a:ext cx="3586014" cy="18606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0905BB5-3C25-42DC-B6D2-EDD467C2EB2E}"/>
              </a:ext>
            </a:extLst>
          </p:cNvPr>
          <p:cNvSpPr/>
          <p:nvPr userDrawn="1"/>
        </p:nvSpPr>
        <p:spPr>
          <a:xfrm>
            <a:off x="1143949" y="5013225"/>
            <a:ext cx="946350" cy="94635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1B0D700-92B4-4B05-AE38-FEEFD0DA96D4}"/>
              </a:ext>
            </a:extLst>
          </p:cNvPr>
          <p:cNvSpPr/>
          <p:nvPr userDrawn="1"/>
        </p:nvSpPr>
        <p:spPr>
          <a:xfrm>
            <a:off x="811982" y="475986"/>
            <a:ext cx="3586013" cy="66940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DAE3B09-F5EC-4DA4-BF8B-C508E8EBC6ED}"/>
              </a:ext>
            </a:extLst>
          </p:cNvPr>
          <p:cNvSpPr/>
          <p:nvPr userDrawn="1"/>
        </p:nvSpPr>
        <p:spPr>
          <a:xfrm>
            <a:off x="811983" y="2557149"/>
            <a:ext cx="3586013" cy="66940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32354DE-13F0-4664-AB10-5EA5156525C2}"/>
              </a:ext>
            </a:extLst>
          </p:cNvPr>
          <p:cNvSpPr/>
          <p:nvPr userDrawn="1"/>
        </p:nvSpPr>
        <p:spPr>
          <a:xfrm>
            <a:off x="811983" y="4553934"/>
            <a:ext cx="3586013" cy="66940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xmlns="" id="{62BEE0CB-43E7-4B8C-874F-A5F5DBC56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5500" y="4620874"/>
            <a:ext cx="5646392" cy="181341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2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EDDB0928-57A9-4DE2-BB72-7F0AABC33B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8927" y="379091"/>
            <a:ext cx="5174149" cy="316220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xmlns="" id="{1DB2D5A6-3D52-476E-B124-D86C96EBCD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7427" y="3812604"/>
            <a:ext cx="5085649" cy="26924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BA27A0F1-331E-45DA-8CB8-2C519CB741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0004" y="379092"/>
            <a:ext cx="4997147" cy="316220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6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DA61DC-ED7E-4D48-9283-AE2D286253D3}"/>
              </a:ext>
            </a:extLst>
          </p:cNvPr>
          <p:cNvSpPr/>
          <p:nvPr userDrawn="1"/>
        </p:nvSpPr>
        <p:spPr>
          <a:xfrm flipV="1">
            <a:off x="3048000" y="3207543"/>
            <a:ext cx="6096000" cy="221457"/>
          </a:xfrm>
          <a:prstGeom prst="rect">
            <a:avLst/>
          </a:prstGeom>
          <a:solidFill>
            <a:srgbClr val="002A7E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3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45391" y="1090572"/>
            <a:ext cx="2342148" cy="467685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EDDB0928-57A9-4DE2-BB72-7F0AABC33B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11996" y="1090572"/>
            <a:ext cx="2431400" cy="467685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1D3D0402-30FB-4D02-A2CB-E56C861B5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15026" y="1090572"/>
            <a:ext cx="2496717" cy="467685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F0E799F-9068-4618-A0E2-4FDBF413217D}"/>
              </a:ext>
            </a:extLst>
          </p:cNvPr>
          <p:cNvSpPr/>
          <p:nvPr userDrawn="1"/>
        </p:nvSpPr>
        <p:spPr>
          <a:xfrm rot="16200000">
            <a:off x="2696225" y="4598001"/>
            <a:ext cx="2175279" cy="163574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5AD7724-A4EE-455B-8D08-A895E5F59545}"/>
              </a:ext>
            </a:extLst>
          </p:cNvPr>
          <p:cNvSpPr/>
          <p:nvPr userDrawn="1"/>
        </p:nvSpPr>
        <p:spPr>
          <a:xfrm rot="16200000">
            <a:off x="5462451" y="4598001"/>
            <a:ext cx="2175279" cy="163574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C5190B5-B73F-4149-9EA2-FBFE51AECFC7}"/>
              </a:ext>
            </a:extLst>
          </p:cNvPr>
          <p:cNvSpPr/>
          <p:nvPr userDrawn="1"/>
        </p:nvSpPr>
        <p:spPr>
          <a:xfrm rot="16200000">
            <a:off x="8195015" y="2102288"/>
            <a:ext cx="2175279" cy="163573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F45C31-531F-4682-8415-21182A52039D}"/>
              </a:ext>
            </a:extLst>
          </p:cNvPr>
          <p:cNvSpPr/>
          <p:nvPr userDrawn="1"/>
        </p:nvSpPr>
        <p:spPr>
          <a:xfrm>
            <a:off x="915988" y="377687"/>
            <a:ext cx="11276012" cy="648031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xmlns="" id="{AF0EA6CC-F2E9-45EE-A4E9-BC0151ABDE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375" y="747385"/>
            <a:ext cx="3657601" cy="306231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27B70EFC-B6EF-4476-8958-3916897113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375" y="3809699"/>
            <a:ext cx="1828800" cy="23009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B10774E5-F559-4162-8EDD-38E4AC15AB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45175" y="3809699"/>
            <a:ext cx="1828800" cy="23009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4227FB86-D61F-444D-AF53-8205E7F84B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47019" y="747387"/>
            <a:ext cx="3251998" cy="53632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03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xmlns="" id="{05D01F94-FB62-46B2-91C8-62E192D2D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25881" y="394145"/>
            <a:ext cx="5700897" cy="325724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7ADA4495-D848-4EBD-8163-CA31117B9B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0602" y="3798046"/>
            <a:ext cx="2746176" cy="265088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B948DDA-D465-4007-8EFE-AD2DF4F33A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25880" y="3798047"/>
            <a:ext cx="2746176" cy="265088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32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B0B403EB-620D-4D89-BFE8-AFF6BC40FA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77314" y="272403"/>
            <a:ext cx="3354087" cy="256610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xmlns="" id="{1F8ACEE1-9A85-40A6-BCF2-2833352470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50267" y="-1981"/>
            <a:ext cx="5741733" cy="311486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EE35802F-9777-4457-88AA-58FECEA915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98212" y="3264077"/>
            <a:ext cx="3121626" cy="256610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E66B1BA-805A-431C-BF44-532F7A13ADBF}"/>
              </a:ext>
            </a:extLst>
          </p:cNvPr>
          <p:cNvSpPr/>
          <p:nvPr userDrawn="1"/>
        </p:nvSpPr>
        <p:spPr>
          <a:xfrm>
            <a:off x="4180115" y="3112889"/>
            <a:ext cx="6279446" cy="151188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A5C3CAD-1218-4728-B156-5765482D20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45978" y="3429000"/>
            <a:ext cx="4057264" cy="240117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9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xmlns="" id="{650D2E32-5DBF-4180-B999-2892AF3403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22929" y="2928491"/>
            <a:ext cx="2973978" cy="3247719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xmlns="" id="{DBEB2BC5-FF33-4074-9E8E-9FEF46875D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83174" y="3771900"/>
            <a:ext cx="2432114" cy="2404311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F146A8-E5E8-438A-BC1E-E52ACE4EE3AD}"/>
              </a:ext>
            </a:extLst>
          </p:cNvPr>
          <p:cNvSpPr/>
          <p:nvPr userDrawn="1"/>
        </p:nvSpPr>
        <p:spPr>
          <a:xfrm>
            <a:off x="3322929" y="2793024"/>
            <a:ext cx="2973978" cy="135468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xmlns="" id="{EF63CE0A-DF3C-47F2-8495-651F5275349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4548" y="3771900"/>
            <a:ext cx="2432114" cy="2404311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ECCE26F5-5F8D-47E0-BA2A-89040AC464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1555" y="3771900"/>
            <a:ext cx="2432114" cy="2404311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47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30304B-2FCF-4F0A-AF9B-818DAF1B5B85}"/>
              </a:ext>
            </a:extLst>
          </p:cNvPr>
          <p:cNvSpPr/>
          <p:nvPr userDrawn="1"/>
        </p:nvSpPr>
        <p:spPr>
          <a:xfrm>
            <a:off x="5053263" y="2871536"/>
            <a:ext cx="7138737" cy="3986463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xmlns="" id="{FAB9CBCD-DECD-4669-8019-16F0364A29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857" y="1973208"/>
            <a:ext cx="4222821" cy="2395728"/>
          </a:xfr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93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E2E251-42EE-4819-B1CB-C7412F3350E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F7E25E1C-9A54-4837-877C-E1821075A27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81850" y="2145030"/>
            <a:ext cx="3908271" cy="247649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B9147-1783-4F87-A816-D40F8140190E}"/>
              </a:ext>
            </a:extLst>
          </p:cNvPr>
          <p:cNvSpPr/>
          <p:nvPr userDrawn="1"/>
        </p:nvSpPr>
        <p:spPr>
          <a:xfrm rot="16200000">
            <a:off x="-2909207" y="3366407"/>
            <a:ext cx="5943600" cy="125186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5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F2F0EB-4BF9-42E9-9A76-BFACA873AD7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xmlns="" id="{EDF209DF-CA92-4F78-B9EC-9999B75311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81925" y="661987"/>
            <a:ext cx="2724150" cy="5534025"/>
          </a:xfr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2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13A70AE2-5048-451E-AE31-A040832585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17096" y="1769165"/>
            <a:ext cx="4399722" cy="5088835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9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xmlns="" id="{8929A92A-22EF-49C3-89C1-070525A79D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5978" y="427917"/>
            <a:ext cx="3947410" cy="6002166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F50623-349F-495A-86CD-C98E4600B834}"/>
              </a:ext>
            </a:extLst>
          </p:cNvPr>
          <p:cNvSpPr/>
          <p:nvPr userDrawn="1"/>
        </p:nvSpPr>
        <p:spPr>
          <a:xfrm>
            <a:off x="-1" y="0"/>
            <a:ext cx="8130358" cy="126291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8167DF-7717-4BD9-A2D4-C57CCAFF6D5C}"/>
              </a:ext>
            </a:extLst>
          </p:cNvPr>
          <p:cNvSpPr/>
          <p:nvPr userDrawn="1"/>
        </p:nvSpPr>
        <p:spPr>
          <a:xfrm>
            <a:off x="5333074" y="3279279"/>
            <a:ext cx="2797283" cy="21074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1A9B6C8E-053C-424E-903B-CC2C78902F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3074" y="427917"/>
            <a:ext cx="2797283" cy="285136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6849F2-487D-49CD-9968-044E4F53E302}"/>
              </a:ext>
            </a:extLst>
          </p:cNvPr>
          <p:cNvSpPr/>
          <p:nvPr userDrawn="1"/>
        </p:nvSpPr>
        <p:spPr>
          <a:xfrm>
            <a:off x="5333074" y="5260479"/>
            <a:ext cx="2797283" cy="126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410D6DD-F077-4DBA-8B65-05CD457080BA}"/>
              </a:ext>
            </a:extLst>
          </p:cNvPr>
          <p:cNvCxnSpPr/>
          <p:nvPr userDrawn="1"/>
        </p:nvCxnSpPr>
        <p:spPr>
          <a:xfrm>
            <a:off x="5333074" y="3909671"/>
            <a:ext cx="279728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B03474E-1AC4-49FF-B5C0-7ADCD95AEA26}"/>
              </a:ext>
            </a:extLst>
          </p:cNvPr>
          <p:cNvCxnSpPr/>
          <p:nvPr userDrawn="1"/>
        </p:nvCxnSpPr>
        <p:spPr>
          <a:xfrm>
            <a:off x="5333074" y="4601332"/>
            <a:ext cx="279728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CB38322-BBD2-403F-9A2F-F9807C886829}"/>
              </a:ext>
            </a:extLst>
          </p:cNvPr>
          <p:cNvSpPr/>
          <p:nvPr userDrawn="1"/>
        </p:nvSpPr>
        <p:spPr>
          <a:xfrm>
            <a:off x="5838090" y="3462240"/>
            <a:ext cx="820619" cy="340686"/>
          </a:xfrm>
          <a:prstGeom prst="roundRect">
            <a:avLst>
              <a:gd name="adj" fmla="val 50000"/>
            </a:avLst>
          </a:prstGeom>
          <a:solidFill>
            <a:srgbClr val="0C00A4"/>
          </a:solidFill>
          <a:ln>
            <a:noFill/>
          </a:ln>
          <a:effectLst>
            <a:outerShdw blurRad="139700" dist="63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A6DB4A6-37AC-4970-8EE4-92660AC2E565}"/>
              </a:ext>
            </a:extLst>
          </p:cNvPr>
          <p:cNvSpPr/>
          <p:nvPr userDrawn="1"/>
        </p:nvSpPr>
        <p:spPr>
          <a:xfrm>
            <a:off x="5838089" y="4092632"/>
            <a:ext cx="820619" cy="340686"/>
          </a:xfrm>
          <a:prstGeom prst="roundRect">
            <a:avLst>
              <a:gd name="adj" fmla="val 50000"/>
            </a:avLst>
          </a:prstGeom>
          <a:solidFill>
            <a:srgbClr val="0F00CC"/>
          </a:solidFill>
          <a:ln>
            <a:noFill/>
          </a:ln>
          <a:effectLst>
            <a:outerShdw blurRad="139700" dist="63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3FF0612-692A-46DA-85C7-2E9E5D60DB6F}"/>
              </a:ext>
            </a:extLst>
          </p:cNvPr>
          <p:cNvSpPr/>
          <p:nvPr userDrawn="1"/>
        </p:nvSpPr>
        <p:spPr>
          <a:xfrm>
            <a:off x="5838088" y="4723024"/>
            <a:ext cx="820619" cy="340686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>
            <a:outerShdw blurRad="139700" dist="63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D97B55-CAD0-400B-86EE-332D2CADED32}"/>
              </a:ext>
            </a:extLst>
          </p:cNvPr>
          <p:cNvSpPr/>
          <p:nvPr userDrawn="1"/>
        </p:nvSpPr>
        <p:spPr>
          <a:xfrm>
            <a:off x="0" y="-1"/>
            <a:ext cx="6096000" cy="684679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429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22FDAB8-26F8-489E-ABC5-48A03D8760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0015" y="3533043"/>
            <a:ext cx="2470693" cy="257327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1A93945-34ED-44B5-9356-09659B8AC99B}"/>
              </a:ext>
            </a:extLst>
          </p:cNvPr>
          <p:cNvSpPr/>
          <p:nvPr userDrawn="1"/>
        </p:nvSpPr>
        <p:spPr>
          <a:xfrm flipV="1">
            <a:off x="6096000" y="6652584"/>
            <a:ext cx="6096000" cy="221457"/>
          </a:xfrm>
          <a:prstGeom prst="rect">
            <a:avLst/>
          </a:prstGeom>
          <a:solidFill>
            <a:srgbClr val="002A7E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21F05DC-FAEC-425A-8D57-611ED9CF18A7}"/>
              </a:ext>
            </a:extLst>
          </p:cNvPr>
          <p:cNvSpPr/>
          <p:nvPr userDrawn="1"/>
        </p:nvSpPr>
        <p:spPr>
          <a:xfrm>
            <a:off x="5550015" y="3429000"/>
            <a:ext cx="4210707" cy="120369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6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4E4F8DD-7D8A-46A0-81F4-3C577C95067E}"/>
              </a:ext>
            </a:extLst>
          </p:cNvPr>
          <p:cNvSpPr/>
          <p:nvPr userDrawn="1"/>
        </p:nvSpPr>
        <p:spPr>
          <a:xfrm>
            <a:off x="571500" y="6446520"/>
            <a:ext cx="3991707" cy="160868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69D521D8-33AA-4688-9C2E-79146761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3339256"/>
            <a:ext cx="11620499" cy="310726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EDB8D3-1B2C-44D6-AC0A-2F15FD202353}"/>
              </a:ext>
            </a:extLst>
          </p:cNvPr>
          <p:cNvSpPr/>
          <p:nvPr userDrawn="1"/>
        </p:nvSpPr>
        <p:spPr>
          <a:xfrm>
            <a:off x="8200293" y="3178388"/>
            <a:ext cx="3991707" cy="160868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29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4BD432-06A0-F574-98DC-1F89BD6D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6D25-8D47-4C48-ABE7-3C84965A1161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1731ADA-186C-B0C5-2486-222684AE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0BF996-6528-95EF-64F5-4B27E377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6A64D-3EAF-47EE-AD55-AD249AA43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2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E1DDF71-6654-47E0-9155-A2CC6C32D2C7}"/>
              </a:ext>
            </a:extLst>
          </p:cNvPr>
          <p:cNvSpPr/>
          <p:nvPr userDrawn="1"/>
        </p:nvSpPr>
        <p:spPr>
          <a:xfrm>
            <a:off x="0" y="4575306"/>
            <a:ext cx="12192000" cy="230253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3FCFFE-2FAF-4D2A-B855-479FFB04C29A}"/>
              </a:ext>
            </a:extLst>
          </p:cNvPr>
          <p:cNvSpPr/>
          <p:nvPr userDrawn="1"/>
        </p:nvSpPr>
        <p:spPr>
          <a:xfrm>
            <a:off x="5574735" y="616214"/>
            <a:ext cx="2396695" cy="2292616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8E606E-00DB-46EB-B0F0-F8CB9ABCF7E7}"/>
              </a:ext>
            </a:extLst>
          </p:cNvPr>
          <p:cNvSpPr/>
          <p:nvPr userDrawn="1"/>
        </p:nvSpPr>
        <p:spPr>
          <a:xfrm>
            <a:off x="761999" y="5240352"/>
            <a:ext cx="4812736" cy="962525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9EA8FAB4-BA0F-4CAD-B659-99026CB833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" y="616214"/>
            <a:ext cx="4812736" cy="462413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8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025FAE-4C56-45BA-A1AC-F6D8A18E3342}"/>
              </a:ext>
            </a:extLst>
          </p:cNvPr>
          <p:cNvSpPr/>
          <p:nvPr userDrawn="1"/>
        </p:nvSpPr>
        <p:spPr>
          <a:xfrm>
            <a:off x="6736226" y="6802"/>
            <a:ext cx="5455774" cy="685119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8225" y="1322222"/>
            <a:ext cx="4993143" cy="288029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51B8DC8-F77F-426A-B678-552B38FBF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24949" y="0"/>
            <a:ext cx="2560904" cy="436834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4C0D28-8477-4FEE-930A-82F1F23634CE}"/>
              </a:ext>
            </a:extLst>
          </p:cNvPr>
          <p:cNvSpPr/>
          <p:nvPr userDrawn="1"/>
        </p:nvSpPr>
        <p:spPr>
          <a:xfrm>
            <a:off x="3824949" y="4368347"/>
            <a:ext cx="5436595" cy="199990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94D5CC-1D30-4188-B498-9EA68DF3B7F3}"/>
              </a:ext>
            </a:extLst>
          </p:cNvPr>
          <p:cNvSpPr/>
          <p:nvPr userDrawn="1"/>
        </p:nvSpPr>
        <p:spPr>
          <a:xfrm>
            <a:off x="9261544" y="4368346"/>
            <a:ext cx="2930456" cy="199990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3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8AC659-8756-468C-9F70-12F9A999B89B}"/>
              </a:ext>
            </a:extLst>
          </p:cNvPr>
          <p:cNvSpPr/>
          <p:nvPr userDrawn="1"/>
        </p:nvSpPr>
        <p:spPr>
          <a:xfrm>
            <a:off x="6671733" y="220979"/>
            <a:ext cx="5520268" cy="663702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27566" y="914400"/>
            <a:ext cx="4237901" cy="463803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C4439D9-4048-426B-8B0B-82F9F4FC3ACD}"/>
              </a:ext>
            </a:extLst>
          </p:cNvPr>
          <p:cNvSpPr/>
          <p:nvPr userDrawn="1"/>
        </p:nvSpPr>
        <p:spPr>
          <a:xfrm flipV="1">
            <a:off x="7327566" y="5552438"/>
            <a:ext cx="4237901" cy="220978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B9760D-C99E-4541-8F7D-25E52432733C}"/>
              </a:ext>
            </a:extLst>
          </p:cNvPr>
          <p:cNvSpPr/>
          <p:nvPr userDrawn="1"/>
        </p:nvSpPr>
        <p:spPr>
          <a:xfrm>
            <a:off x="6671732" y="0"/>
            <a:ext cx="5520268" cy="220978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0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1D0947A-2EEC-4EC8-94B7-23380E0D66E2}"/>
              </a:ext>
            </a:extLst>
          </p:cNvPr>
          <p:cNvSpPr/>
          <p:nvPr userDrawn="1"/>
        </p:nvSpPr>
        <p:spPr>
          <a:xfrm>
            <a:off x="7299158" y="5710988"/>
            <a:ext cx="4892842" cy="1147011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5B6227C3-BAFB-4598-9007-FD6B7F3227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9158" y="459205"/>
            <a:ext cx="4892840" cy="525178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EF6D90-ACA3-49C2-A499-D9C9AD9703C1}"/>
              </a:ext>
            </a:extLst>
          </p:cNvPr>
          <p:cNvSpPr/>
          <p:nvPr userDrawn="1"/>
        </p:nvSpPr>
        <p:spPr>
          <a:xfrm>
            <a:off x="186266" y="6688667"/>
            <a:ext cx="7112891" cy="169333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EFBB81F-E723-4AF4-AAF4-669136D103B5}"/>
              </a:ext>
            </a:extLst>
          </p:cNvPr>
          <p:cNvSpPr/>
          <p:nvPr userDrawn="1"/>
        </p:nvSpPr>
        <p:spPr>
          <a:xfrm>
            <a:off x="0" y="2573867"/>
            <a:ext cx="186267" cy="4284133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xmlns="" id="{7254A239-318A-473D-87F7-A1B31B093D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6819" y="780048"/>
            <a:ext cx="4008688" cy="403258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1AEAD09-D23F-4ECB-BE5E-4727F57CA8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6493" y="780048"/>
            <a:ext cx="4008688" cy="403258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70EA1D-07B2-42CC-AF99-A2C4D80E9895}"/>
              </a:ext>
            </a:extLst>
          </p:cNvPr>
          <p:cNvSpPr/>
          <p:nvPr userDrawn="1"/>
        </p:nvSpPr>
        <p:spPr>
          <a:xfrm>
            <a:off x="1226819" y="4812632"/>
            <a:ext cx="4008688" cy="170848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2770BA-CDC6-4F4C-B4FF-8EF29FFA5FBA}"/>
              </a:ext>
            </a:extLst>
          </p:cNvPr>
          <p:cNvSpPr/>
          <p:nvPr userDrawn="1"/>
        </p:nvSpPr>
        <p:spPr>
          <a:xfrm>
            <a:off x="6956493" y="4812632"/>
            <a:ext cx="4008688" cy="170848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1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60E44744-2194-4A76-B095-BACD4F168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497" y="3726180"/>
            <a:ext cx="11027005" cy="31225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CDF3D29-52AB-434C-96F3-E6A904A796AC}"/>
              </a:ext>
            </a:extLst>
          </p:cNvPr>
          <p:cNvSpPr/>
          <p:nvPr userDrawn="1"/>
        </p:nvSpPr>
        <p:spPr>
          <a:xfrm>
            <a:off x="1619139" y="450823"/>
            <a:ext cx="2808728" cy="29014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61D156-E3E0-488F-96A0-2D91A1A6452C}"/>
              </a:ext>
            </a:extLst>
          </p:cNvPr>
          <p:cNvSpPr/>
          <p:nvPr userDrawn="1"/>
        </p:nvSpPr>
        <p:spPr>
          <a:xfrm>
            <a:off x="7764133" y="450821"/>
            <a:ext cx="2808728" cy="29014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5AD442-0B9A-4860-B30E-6603773FFC7C}"/>
              </a:ext>
            </a:extLst>
          </p:cNvPr>
          <p:cNvSpPr/>
          <p:nvPr userDrawn="1"/>
        </p:nvSpPr>
        <p:spPr>
          <a:xfrm>
            <a:off x="1619139" y="450821"/>
            <a:ext cx="2808728" cy="85624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71B4FC3-E2B8-4865-9BBD-BCBCDD81BD28}"/>
              </a:ext>
            </a:extLst>
          </p:cNvPr>
          <p:cNvSpPr/>
          <p:nvPr userDrawn="1"/>
        </p:nvSpPr>
        <p:spPr>
          <a:xfrm>
            <a:off x="7764133" y="450155"/>
            <a:ext cx="2808728" cy="85624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1432D15-BDF0-410E-BC8B-9EF5B0009C46}"/>
              </a:ext>
            </a:extLst>
          </p:cNvPr>
          <p:cNvSpPr/>
          <p:nvPr userDrawn="1"/>
        </p:nvSpPr>
        <p:spPr>
          <a:xfrm>
            <a:off x="4691636" y="450822"/>
            <a:ext cx="2808728" cy="29014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20700" dist="266700" dir="2700000" sx="98000" sy="98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55497E1-E18B-43FF-812B-9387B926A1D1}"/>
              </a:ext>
            </a:extLst>
          </p:cNvPr>
          <p:cNvSpPr/>
          <p:nvPr userDrawn="1"/>
        </p:nvSpPr>
        <p:spPr>
          <a:xfrm>
            <a:off x="4691636" y="450488"/>
            <a:ext cx="2808728" cy="85624"/>
          </a:xfrm>
          <a:prstGeom prst="rect">
            <a:avLst/>
          </a:prstGeom>
          <a:solidFill>
            <a:srgbClr val="002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4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5DB9F4-F486-4647-96B8-28ED2667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64C4A6-3312-4301-91D7-96C51170E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6C1A15-E9E7-4E48-8ACB-9B71EF14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6D25-8D47-4C48-ABE7-3C84965A1161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97BB51-BBCB-4AB7-A425-5076F6C7E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6CBFFD-E9F4-4CB6-8B90-8A9CCDF3E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6A64D-3EAF-47EE-AD55-AD249AA43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80" r:id="rId25"/>
    <p:sldLayoutId id="2147483681" r:id="rId26"/>
    <p:sldLayoutId id="2147483682" r:id="rId27"/>
    <p:sldLayoutId id="2147483683" r:id="rId28"/>
    <p:sldLayoutId id="2147483652" r:id="rId29"/>
    <p:sldLayoutId id="2147483653" r:id="rId30"/>
    <p:sldLayoutId id="2147483684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slideLayout" Target="../slideLayouts/slideLayout31.xml"/><Relationship Id="rId47" Type="http://schemas.openxmlformats.org/officeDocument/2006/relationships/image" Target="../media/image2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image" Target="../media/image6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image" Target="../media/image9.jpe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image" Target="../media/image10.png"/><Relationship Id="rId20" Type="http://schemas.openxmlformats.org/officeDocument/2006/relationships/tags" Target="../tags/tag20.xml"/><Relationship Id="rId4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8.png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66DD55-0BFF-4AE6-B54E-124533D16C8E}"/>
              </a:ext>
            </a:extLst>
          </p:cNvPr>
          <p:cNvSpPr txBox="1"/>
          <p:nvPr/>
        </p:nvSpPr>
        <p:spPr>
          <a:xfrm>
            <a:off x="339366" y="1736134"/>
            <a:ext cx="11481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000E6"/>
                </a:solidFill>
                <a:latin typeface="Poppins" panose="020B0604020202020204" charset="0"/>
                <a:cs typeface="Poppins" panose="020B0604020202020204" charset="0"/>
              </a:rPr>
              <a:t>NATIONAL CENTER FOR CARTOGRAPHY’S </a:t>
            </a:r>
          </a:p>
          <a:p>
            <a:pPr algn="ctr"/>
            <a:r>
              <a:rPr lang="en-US" sz="2400" b="1" dirty="0" smtClean="0">
                <a:solidFill>
                  <a:srgbClr val="1000E6"/>
                </a:solidFill>
                <a:latin typeface="Poppins" panose="020B0604020202020204" charset="0"/>
                <a:cs typeface="Poppins" panose="020B0604020202020204" charset="0"/>
              </a:rPr>
              <a:t>CONTRIBUTION TO ROMANIAN NATIONAL SPATIAL DATA INFRASTRUCTURE</a:t>
            </a:r>
          </a:p>
          <a:p>
            <a:pPr algn="ctr"/>
            <a:endParaRPr lang="ro-RO" sz="24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E6D18A-ECED-478D-8C02-E52A7AFE13D8}"/>
              </a:ext>
            </a:extLst>
          </p:cNvPr>
          <p:cNvSpPr txBox="1"/>
          <p:nvPr/>
        </p:nvSpPr>
        <p:spPr>
          <a:xfrm>
            <a:off x="3042138" y="3502100"/>
            <a:ext cx="6075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July 6</a:t>
            </a: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th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D90F441-5A56-4332-A2FF-72DED5EC4B4F}"/>
              </a:ext>
            </a:extLst>
          </p:cNvPr>
          <p:cNvSpPr/>
          <p:nvPr/>
        </p:nvSpPr>
        <p:spPr>
          <a:xfrm>
            <a:off x="2458716" y="673667"/>
            <a:ext cx="7188624" cy="98119"/>
          </a:xfrm>
          <a:prstGeom prst="rect">
            <a:avLst/>
          </a:prstGeom>
          <a:solidFill>
            <a:srgbClr val="0C0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4F3F4F-96B4-4DC6-B877-1B7E51083C22}"/>
              </a:ext>
            </a:extLst>
          </p:cNvPr>
          <p:cNvSpPr txBox="1"/>
          <p:nvPr/>
        </p:nvSpPr>
        <p:spPr>
          <a:xfrm>
            <a:off x="2581709" y="219522"/>
            <a:ext cx="6912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oppins Medium" panose="00000600000000000000" pitchFamily="2" charset="0"/>
                <a:cs typeface="Poppins Medium" panose="00000600000000000000" pitchFamily="2" charset="0"/>
              </a:rPr>
              <a:t>National Agency for Cadaster and Land Registration</a:t>
            </a:r>
            <a:endParaRPr lang="ro-RO" sz="2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A09C4A-8FA0-44A5-BB66-F225551CD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8" y="188605"/>
            <a:ext cx="1347882" cy="1419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D3911E-599B-4D37-8D9D-8C9D646CA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2E0979D8-5F28-7F18-82DF-058E6388FB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25000" b="25000"/>
          <a:stretch/>
        </p:blipFill>
        <p:spPr/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4013EF1-8F0D-4E55-BD2F-A531F2AF026E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1000E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EF8FD9-C9FD-33BC-C2F3-3C8DFA402F2B}"/>
              </a:ext>
            </a:extLst>
          </p:cNvPr>
          <p:cNvSpPr txBox="1"/>
          <p:nvPr/>
        </p:nvSpPr>
        <p:spPr>
          <a:xfrm>
            <a:off x="8098654" y="630006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Nov. </a:t>
            </a: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>2024</a:t>
            </a:r>
            <a:endParaRPr lang="en-US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74A27F-61BB-CAB8-AC1B-1A26308C8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22FE6D1E-3CA4-8F77-7FD5-2E3F34BE2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ED5728-1BC7-A9F1-066B-4D124847E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1FC67B9-C05C-B041-4DF6-C533172ECD26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74DAD023-0139-563A-E890-EDAD5241B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C5138F3F-A4A6-DF26-1775-D6B2A571DB1E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xmlns="" id="{5A8D3578-F321-F052-0361-AF22FF5903DC}"/>
              </a:ext>
            </a:extLst>
          </p:cNvPr>
          <p:cNvSpPr>
            <a:spLocks noGrp="1"/>
          </p:cNvSpPr>
          <p:nvPr/>
        </p:nvSpPr>
        <p:spPr>
          <a:xfrm>
            <a:off x="3451240" y="1188391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FB98C6-55FB-81CA-58F6-8B7DF3E26B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"/>
          <a:stretch/>
        </p:blipFill>
        <p:spPr>
          <a:xfrm>
            <a:off x="382475" y="1758891"/>
            <a:ext cx="7390618" cy="4755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170889-96F2-3BAB-1128-7B85EC2A39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25" y="3159993"/>
            <a:ext cx="6883200" cy="3354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64931A-A02E-CB20-9267-12A01BEC64AE}"/>
              </a:ext>
            </a:extLst>
          </p:cNvPr>
          <p:cNvSpPr txBox="1"/>
          <p:nvPr/>
        </p:nvSpPr>
        <p:spPr>
          <a:xfrm>
            <a:off x="8680784" y="1997777"/>
            <a:ext cx="231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o-RO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Slatina</a:t>
            </a:r>
          </a:p>
          <a:p>
            <a:pPr algn="r"/>
            <a:endParaRPr lang="ro-RO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algn="r"/>
            <a:r>
              <a:rPr lang="ro-RO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GSD = 4cm</a:t>
            </a:r>
            <a:endParaRPr lang="en-US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771FD24-35D9-8226-BF20-076063499F2C}"/>
              </a:ext>
            </a:extLst>
          </p:cNvPr>
          <p:cNvSpPr/>
          <p:nvPr/>
        </p:nvSpPr>
        <p:spPr>
          <a:xfrm>
            <a:off x="1388187" y="132771"/>
            <a:ext cx="8780827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NATIONAL PROJECT 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FOR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HIGH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RESOLUTION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IMAGE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ACQUISITION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6635746-E88F-BE23-F92F-EB3A5CB6E82C}"/>
              </a:ext>
            </a:extLst>
          </p:cNvPr>
          <p:cNvGrpSpPr/>
          <p:nvPr/>
        </p:nvGrpSpPr>
        <p:grpSpPr>
          <a:xfrm>
            <a:off x="195068" y="188605"/>
            <a:ext cx="11801864" cy="1419252"/>
            <a:chOff x="195068" y="188605"/>
            <a:chExt cx="11801864" cy="141925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DD7110F-8D5F-3D27-158D-81C5D94F5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544" y="188605"/>
              <a:ext cx="1226388" cy="141925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737C5320-EB61-12FF-C6F0-E8BC30156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68" y="188605"/>
              <a:ext cx="1347882" cy="1419252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98576" y="42508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TRUE-ORTOFOTOPLAN</a:t>
            </a:r>
            <a:r>
              <a:rPr lang="ro-RO" dirty="0" smtClean="0"/>
              <a:t> </a:t>
            </a:r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ORASE –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GSD 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15 </a:t>
            </a:r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CM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o-RO" smtClean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76442"/>
            <a:ext cx="6542029" cy="40005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7221" y="6293385"/>
            <a:ext cx="394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rgbClr val="1000E6"/>
                </a:solidFill>
              </a:rPr>
              <a:t>Google Maps – zoom maxim posibil</a:t>
            </a:r>
            <a:endParaRPr lang="en-US" dirty="0">
              <a:solidFill>
                <a:srgbClr val="1000E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7470" y="6293385"/>
            <a:ext cx="473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rgbClr val="1000E6"/>
                </a:solidFill>
              </a:rPr>
              <a:t>Ortofoto CNC – zoom detaliu nivel pixel</a:t>
            </a:r>
            <a:endParaRPr lang="en-US" dirty="0">
              <a:solidFill>
                <a:srgbClr val="1000E6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438" y="1448995"/>
            <a:ext cx="6254965" cy="47505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53198" y="1409360"/>
            <a:ext cx="274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rgbClr val="1000E6"/>
                </a:solidFill>
              </a:rPr>
              <a:t>BAIA DE ARAMĂ</a:t>
            </a:r>
            <a:endParaRPr lang="en-US" b="1" dirty="0">
              <a:solidFill>
                <a:srgbClr val="1000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68138" y="267151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 smtClean="0">
                <a:solidFill>
                  <a:srgbClr val="1000E6"/>
                </a:solidFill>
              </a:rPr>
              <a:t>1:200</a:t>
            </a:r>
            <a:endParaRPr lang="en-US" b="1" dirty="0" smtClean="0">
              <a:solidFill>
                <a:srgbClr val="1000E6"/>
              </a:solidFill>
            </a:endParaRPr>
          </a:p>
          <a:p>
            <a:r>
              <a:rPr lang="en-US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GSD </a:t>
            </a:r>
            <a:r>
              <a:rPr lang="ro-RO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15 CM</a:t>
            </a:r>
            <a:endParaRPr lang="en-US" sz="2400" dirty="0">
              <a:solidFill>
                <a:srgbClr val="1000E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279" y="-5416"/>
            <a:ext cx="8984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872" y="-5416"/>
            <a:ext cx="9020128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8138" y="267151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 smtClean="0">
                <a:solidFill>
                  <a:srgbClr val="1000E6"/>
                </a:solidFill>
              </a:rPr>
              <a:t>1:</a:t>
            </a:r>
            <a:r>
              <a:rPr lang="en-US" b="1" dirty="0" smtClean="0">
                <a:solidFill>
                  <a:srgbClr val="1000E6"/>
                </a:solidFill>
              </a:rPr>
              <a:t>1</a:t>
            </a:r>
            <a:r>
              <a:rPr lang="ro-RO" b="1" dirty="0" smtClean="0">
                <a:solidFill>
                  <a:srgbClr val="1000E6"/>
                </a:solidFill>
              </a:rPr>
              <a:t>00</a:t>
            </a:r>
            <a:endParaRPr lang="en-US" b="1" dirty="0" smtClean="0">
              <a:solidFill>
                <a:srgbClr val="1000E6"/>
              </a:solidFill>
            </a:endParaRPr>
          </a:p>
          <a:p>
            <a:r>
              <a:rPr lang="en-US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GSD </a:t>
            </a:r>
            <a:r>
              <a:rPr lang="ro-RO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15 CM</a:t>
            </a:r>
            <a:endParaRPr lang="en-US" sz="2400" dirty="0">
              <a:solidFill>
                <a:srgbClr val="1000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845" y="0"/>
            <a:ext cx="9047155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8138" y="267151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 smtClean="0">
                <a:solidFill>
                  <a:srgbClr val="1000E6"/>
                </a:solidFill>
              </a:rPr>
              <a:t>1:</a:t>
            </a:r>
            <a:r>
              <a:rPr lang="en-US" b="1" dirty="0" smtClean="0">
                <a:solidFill>
                  <a:srgbClr val="1000E6"/>
                </a:solidFill>
              </a:rPr>
              <a:t>5</a:t>
            </a:r>
            <a:r>
              <a:rPr lang="ro-RO" b="1" dirty="0" smtClean="0">
                <a:solidFill>
                  <a:srgbClr val="1000E6"/>
                </a:solidFill>
              </a:rPr>
              <a:t>0</a:t>
            </a:r>
            <a:endParaRPr lang="en-US" b="1" dirty="0" smtClean="0">
              <a:solidFill>
                <a:srgbClr val="1000E6"/>
              </a:solidFill>
            </a:endParaRPr>
          </a:p>
          <a:p>
            <a:r>
              <a:rPr lang="en-US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GSD </a:t>
            </a:r>
            <a:r>
              <a:rPr lang="ro-RO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15 CM</a:t>
            </a:r>
            <a:endParaRPr lang="en-US" sz="2400" dirty="0">
              <a:solidFill>
                <a:srgbClr val="1000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98576" y="42508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TRUE-ORTOFOTOPLAN</a:t>
            </a:r>
            <a:r>
              <a:rPr lang="ro-RO" dirty="0" smtClean="0"/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MUNICIPII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</a:t>
            </a:r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– 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1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0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</a:t>
            </a:r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CM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o-RO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7221" y="6293385"/>
            <a:ext cx="394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rgbClr val="1000E6"/>
                </a:solidFill>
              </a:rPr>
              <a:t>Google Maps – zoom maxim posibil</a:t>
            </a:r>
            <a:endParaRPr lang="en-US" dirty="0">
              <a:solidFill>
                <a:srgbClr val="1000E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7470" y="6293385"/>
            <a:ext cx="473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rgbClr val="1000E6"/>
                </a:solidFill>
              </a:rPr>
              <a:t>Ortofoto CNC – zoom detaliu nivel pixel</a:t>
            </a:r>
            <a:endParaRPr lang="en-US" dirty="0">
              <a:solidFill>
                <a:srgbClr val="1000E6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o-RO" smtClean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53198" y="1409360"/>
            <a:ext cx="274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rgbClr val="1000E6"/>
                </a:solidFill>
              </a:rPr>
              <a:t>TURNU MĂGURELE</a:t>
            </a:r>
            <a:endParaRPr lang="en-US" b="1" dirty="0">
              <a:solidFill>
                <a:srgbClr val="1000E6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5709"/>
          <a:stretch/>
        </p:blipFill>
        <p:spPr>
          <a:xfrm>
            <a:off x="324428" y="2095868"/>
            <a:ext cx="5442058" cy="36556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283" y="1299035"/>
            <a:ext cx="6141261" cy="46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963" y="-5416"/>
            <a:ext cx="9060173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8138" y="267151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 smtClean="0">
                <a:solidFill>
                  <a:srgbClr val="1000E6"/>
                </a:solidFill>
              </a:rPr>
              <a:t>1:200</a:t>
            </a:r>
            <a:endParaRPr lang="en-US" b="1" dirty="0" smtClean="0">
              <a:solidFill>
                <a:srgbClr val="1000E6"/>
              </a:solidFill>
            </a:endParaRPr>
          </a:p>
          <a:p>
            <a:r>
              <a:rPr lang="en-US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GSD </a:t>
            </a:r>
            <a:r>
              <a:rPr lang="ro-RO" sz="2400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10 </a:t>
            </a:r>
            <a:r>
              <a:rPr lang="ro-RO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CM</a:t>
            </a:r>
            <a:endParaRPr lang="en-US" sz="2400" dirty="0">
              <a:solidFill>
                <a:srgbClr val="1000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227" y="15279"/>
            <a:ext cx="8973909" cy="685366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68138" y="267151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 smtClean="0">
                <a:solidFill>
                  <a:srgbClr val="1000E6"/>
                </a:solidFill>
              </a:rPr>
              <a:t>1:100</a:t>
            </a:r>
            <a:endParaRPr lang="en-US" b="1" dirty="0" smtClean="0">
              <a:solidFill>
                <a:srgbClr val="1000E6"/>
              </a:solidFill>
            </a:endParaRPr>
          </a:p>
          <a:p>
            <a:r>
              <a:rPr lang="en-US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GSD </a:t>
            </a:r>
            <a:r>
              <a:rPr lang="ro-RO" sz="2400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10 </a:t>
            </a:r>
            <a:r>
              <a:rPr lang="ro-RO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CM</a:t>
            </a:r>
            <a:endParaRPr lang="en-US" sz="2400" dirty="0">
              <a:solidFill>
                <a:srgbClr val="1000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280" y="0"/>
            <a:ext cx="8995720" cy="68735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68138" y="267151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 smtClean="0">
                <a:solidFill>
                  <a:srgbClr val="1000E6"/>
                </a:solidFill>
              </a:rPr>
              <a:t>1:50</a:t>
            </a:r>
            <a:endParaRPr lang="en-US" b="1" dirty="0" smtClean="0">
              <a:solidFill>
                <a:srgbClr val="1000E6"/>
              </a:solidFill>
            </a:endParaRPr>
          </a:p>
          <a:p>
            <a:r>
              <a:rPr lang="en-US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GSD </a:t>
            </a:r>
            <a:r>
              <a:rPr lang="ro-RO" sz="2400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10 </a:t>
            </a:r>
            <a:r>
              <a:rPr lang="ro-RO" sz="2400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CM</a:t>
            </a:r>
            <a:endParaRPr lang="en-US" sz="2400" dirty="0">
              <a:solidFill>
                <a:srgbClr val="1000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1E690DF-E7F1-5D34-B1C0-58A404E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92"/>
            <a:ext cx="12185136" cy="15400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0755" y="1068642"/>
            <a:ext cx="8719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New products</a:t>
            </a:r>
            <a:r>
              <a:rPr lang="ro-R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:</a:t>
            </a: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814" y="1589679"/>
            <a:ext cx="66666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extracting objects, like building footprints by semi-automated process or by digitizing in 2D or 3D environment</a:t>
            </a:r>
          </a:p>
          <a:p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generating digital terrain model based on the DIM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generating 3D city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9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43" y="1021004"/>
            <a:ext cx="334850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 b="3795"/>
          <a:stretch/>
        </p:blipFill>
        <p:spPr bwMode="auto">
          <a:xfrm>
            <a:off x="8556755" y="3029870"/>
            <a:ext cx="2799715" cy="2590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rad-3d-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88" y="4324952"/>
            <a:ext cx="3755036" cy="223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24" y="914"/>
            <a:ext cx="1077000" cy="11104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771FD24-35D9-8226-BF20-076063499F2C}"/>
              </a:ext>
            </a:extLst>
          </p:cNvPr>
          <p:cNvSpPr/>
          <p:nvPr/>
        </p:nvSpPr>
        <p:spPr>
          <a:xfrm>
            <a:off x="1388187" y="132771"/>
            <a:ext cx="8780827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NATIONAL PROJECT 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FOR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HIGH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RESOLUTION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IMAGE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ACQUISITION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ECFE54C8-D5DE-72C3-2B83-F256F7DC4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12" y="180883"/>
            <a:ext cx="1226388" cy="1419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1FDCF6C-1EEE-AD59-0CB6-624A5E51DDA8}"/>
              </a:ext>
            </a:extLst>
          </p:cNvPr>
          <p:cNvSpPr txBox="1"/>
          <p:nvPr/>
        </p:nvSpPr>
        <p:spPr>
          <a:xfrm>
            <a:off x="4774268" y="667398"/>
            <a:ext cx="317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ABOUT US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5AFFCA34-AC4B-8557-BEC3-959CC1C6D1F2}"/>
              </a:ext>
            </a:extLst>
          </p:cNvPr>
          <p:cNvSpPr>
            <a:spLocks noGrp="1"/>
          </p:cNvSpPr>
          <p:nvPr/>
        </p:nvSpPr>
        <p:spPr>
          <a:xfrm>
            <a:off x="1741432" y="1078930"/>
            <a:ext cx="9240915" cy="261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latin typeface="Trebuchet MS" panose="020B0603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b="1" dirty="0">
                <a:solidFill>
                  <a:srgbClr val="006AAD"/>
                </a:solidFill>
                <a:latin typeface="Trebuchet MS" panose="020B0603020202020204" pitchFamily="34" charset="0"/>
              </a:rPr>
              <a:t>The National Center for Cartography</a:t>
            </a:r>
            <a:r>
              <a:rPr lang="en-US" sz="1800" dirty="0">
                <a:solidFill>
                  <a:srgbClr val="006AAD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>
                <a:latin typeface="Trebuchet MS" panose="020B0603020202020204" pitchFamily="34" charset="0"/>
              </a:rPr>
              <a:t>is a public institution with legal personality subordinated  to the </a:t>
            </a:r>
            <a:r>
              <a:rPr lang="en-US" sz="1800" b="1" dirty="0">
                <a:solidFill>
                  <a:srgbClr val="006AAD"/>
                </a:solidFill>
                <a:latin typeface="Trebuchet MS" panose="020B0603020202020204" pitchFamily="34" charset="0"/>
              </a:rPr>
              <a:t>National Agency for Cadastre and Land Registration</a:t>
            </a:r>
            <a:endParaRPr lang="en-US" sz="1800" b="1" dirty="0">
              <a:latin typeface="Trebuchet MS" panose="020B0603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b="1" dirty="0">
                <a:solidFill>
                  <a:srgbClr val="006AAD"/>
                </a:solidFill>
                <a:latin typeface="Trebuchet MS" panose="020B0603020202020204" pitchFamily="34" charset="0"/>
              </a:rPr>
              <a:t>The National Center for Cartography</a:t>
            </a:r>
            <a:r>
              <a:rPr lang="en-US" sz="1800" dirty="0">
                <a:solidFill>
                  <a:srgbClr val="006AAD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>
                <a:latin typeface="Trebuchet MS" panose="020B0603020202020204" pitchFamily="34" charset="0"/>
              </a:rPr>
              <a:t>has a history of more than 50 years - was founded in 1958 – period over which it has undergone several changes of name and has constantly enriched its field of activity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774F8E-E2B9-92A4-ADE0-80436A500DEA}"/>
              </a:ext>
            </a:extLst>
          </p:cNvPr>
          <p:cNvGrpSpPr/>
          <p:nvPr/>
        </p:nvGrpSpPr>
        <p:grpSpPr>
          <a:xfrm>
            <a:off x="5774701" y="4005861"/>
            <a:ext cx="5457952" cy="2094572"/>
            <a:chOff x="259840" y="4450211"/>
            <a:chExt cx="5457952" cy="20945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BB9958D-46C4-EDCA-5295-33CAF7EC4C04}"/>
                </a:ext>
              </a:extLst>
            </p:cNvPr>
            <p:cNvSpPr/>
            <p:nvPr/>
          </p:nvSpPr>
          <p:spPr>
            <a:xfrm>
              <a:off x="1168980" y="4450211"/>
              <a:ext cx="33843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6AAD"/>
                  </a:solidFill>
                  <a:latin typeface="Trebuchet MS" panose="020B0603020202020204" pitchFamily="34" charset="0"/>
                </a:rPr>
                <a:t>National Agency for </a:t>
              </a:r>
              <a:r>
                <a:rPr lang="en-US" b="1" dirty="0" err="1">
                  <a:solidFill>
                    <a:srgbClr val="006AAD"/>
                  </a:solidFill>
                  <a:latin typeface="Trebuchet MS" panose="020B0603020202020204" pitchFamily="34" charset="0"/>
                </a:rPr>
                <a:t>Cadastre</a:t>
              </a:r>
              <a:r>
                <a:rPr lang="en-US" b="1" dirty="0">
                  <a:solidFill>
                    <a:srgbClr val="006AAD"/>
                  </a:solidFill>
                  <a:latin typeface="Trebuchet MS" panose="020B0603020202020204" pitchFamily="34" charset="0"/>
                </a:rPr>
                <a:t> and Land Registration</a:t>
              </a:r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D1ED484-B998-C50E-215A-954AA2B00C2C}"/>
                </a:ext>
              </a:extLst>
            </p:cNvPr>
            <p:cNvSpPr/>
            <p:nvPr/>
          </p:nvSpPr>
          <p:spPr>
            <a:xfrm>
              <a:off x="259840" y="5685779"/>
              <a:ext cx="22035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6AAD"/>
                  </a:solidFill>
                  <a:latin typeface="Trebuchet MS" panose="020B0603020202020204" pitchFamily="34" charset="0"/>
                </a:rPr>
                <a:t>National Center for Cartography</a:t>
              </a:r>
              <a:r>
                <a:rPr lang="en-US" dirty="0">
                  <a:solidFill>
                    <a:srgbClr val="006AAD"/>
                  </a:solidFill>
                  <a:latin typeface="Trebuchet MS" panose="020B0603020202020204" pitchFamily="34" charset="0"/>
                </a:rPr>
                <a:t> </a:t>
              </a: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D949CA0-9D22-0DC9-CCCE-80491C4B109E}"/>
                </a:ext>
              </a:extLst>
            </p:cNvPr>
            <p:cNvSpPr/>
            <p:nvPr/>
          </p:nvSpPr>
          <p:spPr>
            <a:xfrm>
              <a:off x="3311476" y="5621453"/>
              <a:ext cx="24063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6AAD"/>
                  </a:solidFill>
                  <a:latin typeface="Trebuchet MS" panose="020B0603020202020204" pitchFamily="34" charset="0"/>
                </a:rPr>
                <a:t>42 </a:t>
              </a:r>
              <a:r>
                <a:rPr lang="en-US" b="1" dirty="0" err="1">
                  <a:solidFill>
                    <a:srgbClr val="006AAD"/>
                  </a:solidFill>
                  <a:latin typeface="Trebuchet MS" panose="020B0603020202020204" pitchFamily="34" charset="0"/>
                </a:rPr>
                <a:t>Cadastre</a:t>
              </a:r>
              <a:r>
                <a:rPr lang="en-US" b="1" dirty="0">
                  <a:solidFill>
                    <a:srgbClr val="006AAD"/>
                  </a:solidFill>
                  <a:latin typeface="Trebuchet MS" panose="020B0603020202020204" pitchFamily="34" charset="0"/>
                </a:rPr>
                <a:t> and Land Registration Offices</a:t>
              </a:r>
              <a:endParaRPr lang="en-US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EDFE4E74-1EDA-4318-144F-AACA98B42A9E}"/>
                </a:ext>
              </a:extLst>
            </p:cNvPr>
            <p:cNvCxnSpPr>
              <a:stCxn id="3" idx="2"/>
              <a:endCxn id="4" idx="0"/>
            </p:cNvCxnSpPr>
            <p:nvPr/>
          </p:nvCxnSpPr>
          <p:spPr>
            <a:xfrm flipH="1">
              <a:off x="1361613" y="5096542"/>
              <a:ext cx="1499533" cy="5892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FBA0342E-3D35-4387-0908-B61B6277CA86}"/>
                </a:ext>
              </a:extLst>
            </p:cNvPr>
            <p:cNvCxnSpPr>
              <a:stCxn id="3" idx="2"/>
              <a:endCxn id="5" idx="0"/>
            </p:cNvCxnSpPr>
            <p:nvPr/>
          </p:nvCxnSpPr>
          <p:spPr>
            <a:xfrm>
              <a:off x="2861146" y="5096542"/>
              <a:ext cx="1653488" cy="5249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3D334C-BFAA-60CB-489F-BD3B5FACD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9" y="3459240"/>
            <a:ext cx="4423565" cy="3155477"/>
          </a:xfrm>
          <a:prstGeom prst="rect">
            <a:avLst/>
          </a:prstGeom>
        </p:spPr>
      </p:pic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1E690DF-E7F1-5D34-B1C0-58A404E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sp>
        <p:nvSpPr>
          <p:cNvPr id="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6118" y="267717"/>
            <a:ext cx="104285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QUALITY CONTROL OF PHOTOGRAMMETRIC AND CARTOGRAPHIC PROJECTS</a:t>
            </a:r>
            <a:r>
              <a:rPr lang="en-US" sz="2800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/>
            </a:r>
            <a:br>
              <a:rPr lang="en-US" sz="2800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endParaRPr lang="en-US" sz="2800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767" y="1934308"/>
            <a:ext cx="61105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LAKI II and LAKI III</a:t>
            </a:r>
          </a:p>
          <a:p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algn="just">
              <a:lnSpc>
                <a:spcPct val="150000"/>
              </a:lnSpc>
            </a:pPr>
            <a:endParaRPr lang="en-GB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970" y="1468227"/>
            <a:ext cx="6491860" cy="44365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6118" y="233885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project area: 50.000 </a:t>
            </a:r>
            <a:r>
              <a:rPr lang="en-US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sqkm</a:t>
            </a: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project duration: 2023 - ongoing;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Poppins Medium" panose="00000600000000000000" pitchFamily="2" charset="0"/>
                <a:cs typeface="Poppins Medium" panose="00000600000000000000" pitchFamily="2" charset="0"/>
              </a:rPr>
              <a:t>activities</a:t>
            </a: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: laser scanning flights for producing </a:t>
            </a:r>
            <a:r>
              <a:rPr lang="en-GB" dirty="0">
                <a:latin typeface="Poppins Medium" panose="00000600000000000000" pitchFamily="2" charset="0"/>
                <a:cs typeface="Poppins Medium" panose="00000600000000000000" pitchFamily="2" charset="0"/>
              </a:rPr>
              <a:t>detailed digital terrain and surface model</a:t>
            </a:r>
            <a:r>
              <a:rPr lang="ro-RO" dirty="0">
                <a:latin typeface="Poppins Medium" panose="00000600000000000000" pitchFamily="2" charset="0"/>
                <a:cs typeface="Poppins Medium" panose="00000600000000000000" pitchFamily="2" charset="0"/>
              </a:rPr>
              <a:t>s</a:t>
            </a: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4" y="4172495"/>
            <a:ext cx="3528779" cy="2061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24" y="914"/>
            <a:ext cx="1077000" cy="111043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75029" y="5927164"/>
          <a:ext cx="2590800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Area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Tiles delivered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 no. of tiles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7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1E690DF-E7F1-5D34-B1C0-58A404E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136" cy="1540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33832" y="576092"/>
            <a:ext cx="839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DIGITAL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TERRAIN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MODEL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AT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NATIONAL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SCALE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49" y="2124917"/>
            <a:ext cx="9011075" cy="4402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573234" y="1111344"/>
            <a:ext cx="35734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input data: DTM from </a:t>
            </a:r>
            <a:r>
              <a:rPr lang="en-US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LiDAR</a:t>
            </a: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 dataset, photogrammetric derived point clouds;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189 tiles (40 x 40 km</a:t>
            </a:r>
            <a:r>
              <a:rPr lang="en-US" dirty="0" smtClean="0">
                <a:latin typeface="Poppins Medium" panose="00000600000000000000" pitchFamily="2" charset="0"/>
                <a:cs typeface="Poppins Medium" panose="00000600000000000000" pitchFamily="2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spatial resolution: 1, 2 and 5 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download: https://geoportal.ancpi.ro/portal/home/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931312991"/>
              </p:ext>
            </p:extLst>
          </p:nvPr>
        </p:nvGraphicFramePr>
        <p:xfrm>
          <a:off x="176097" y="4795283"/>
          <a:ext cx="2407616" cy="166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947337913"/>
              </p:ext>
            </p:extLst>
          </p:nvPr>
        </p:nvGraphicFramePr>
        <p:xfrm>
          <a:off x="2672814" y="4804963"/>
          <a:ext cx="2345754" cy="1630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24" y="914"/>
            <a:ext cx="1077000" cy="111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1E690DF-E7F1-5D34-B1C0-58A404E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7"/>
            <a:ext cx="12185136" cy="1540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22786" y="387457"/>
            <a:ext cx="7973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TERRESTRIAL LASER SCANNING PROJECTS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9" name="Picture 8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9326" y="1665723"/>
            <a:ext cx="6660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Equipment used: BLK360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2731" t="3916"/>
          <a:stretch/>
        </p:blipFill>
        <p:spPr>
          <a:xfrm>
            <a:off x="1253648" y="2035055"/>
            <a:ext cx="931818" cy="125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25849" y="924739"/>
            <a:ext cx="648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Objective: cadaster plans for the Palace of Parliament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7282" y="3525558"/>
            <a:ext cx="534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Objective: 3D mapping of objects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24" y="914"/>
            <a:ext cx="1077000" cy="11104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466" y="3894890"/>
            <a:ext cx="4225131" cy="2728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6"/>
          <a:stretch/>
        </p:blipFill>
        <p:spPr>
          <a:xfrm>
            <a:off x="3458440" y="1234254"/>
            <a:ext cx="4303901" cy="226317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07383" y="2751909"/>
            <a:ext cx="4235612" cy="3978340"/>
            <a:chOff x="9006401" y="3241156"/>
            <a:chExt cx="3017980" cy="3461144"/>
          </a:xfrm>
        </p:grpSpPr>
        <p:pic>
          <p:nvPicPr>
            <p:cNvPr id="22" name="Picture 21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3" t="649" r="2522" b="1115"/>
            <a:stretch/>
          </p:blipFill>
          <p:spPr bwMode="auto">
            <a:xfrm>
              <a:off x="9006401" y="3241156"/>
              <a:ext cx="3017980" cy="3461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9184406" y="5595137"/>
              <a:ext cx="1134421" cy="9210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o-RO" sz="1100" dirty="0">
                  <a:latin typeface="Trebuchet MS" panose="020B0603020202020204" pitchFamily="34" charset="0"/>
                </a:rPr>
                <a:t>Additional measurements in the RGB point cloud</a:t>
              </a:r>
              <a:endParaRPr lang="en-US" sz="1100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665168" y="5595137"/>
              <a:ext cx="1134421" cy="721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o-RO" sz="1100" dirty="0">
                  <a:latin typeface="Trebuchet MS" panose="020B0603020202020204" pitchFamily="34" charset="0"/>
                </a:rPr>
                <a:t>Generation of cadaster survey plan</a:t>
              </a:r>
              <a:endParaRPr lang="en-US" sz="11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2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1E690DF-E7F1-5D34-B1C0-58A404E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136" cy="1540042"/>
          </a:xfrm>
          <a:prstGeom prst="rect">
            <a:avLst/>
          </a:prstGeom>
        </p:spPr>
      </p:pic>
      <p:pic>
        <p:nvPicPr>
          <p:cNvPr id="9" name="Picture 8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24" y="914"/>
            <a:ext cx="1077000" cy="1110430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820420" y="13910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400" dirty="0" smtClean="0"/>
              <a:t>VEGETATION ASSESSMENT</a:t>
            </a:r>
            <a:endParaRPr lang="en-US" sz="24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38200" y="1825625"/>
            <a:ext cx="10515600" cy="8591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000" dirty="0" smtClean="0"/>
              <a:t>for </a:t>
            </a:r>
            <a:r>
              <a:rPr lang="en-US" sz="2000" dirty="0" smtClean="0"/>
              <a:t>aerial flight approval</a:t>
            </a:r>
          </a:p>
          <a:p>
            <a:r>
              <a:rPr lang="en-US" sz="2000" dirty="0" smtClean="0"/>
              <a:t>using Sentinel 3 images –  derived OTCI raster (chlorophyll index)</a:t>
            </a:r>
            <a:endParaRPr lang="en-US" sz="2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5" y="2773916"/>
            <a:ext cx="6936259" cy="36270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88" y="2794358"/>
            <a:ext cx="6949748" cy="36324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1973" y="588124"/>
            <a:ext cx="5501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USAGE OF SATELLITE 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DATA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1E690DF-E7F1-5D34-B1C0-58A404E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136" cy="1540042"/>
          </a:xfrm>
          <a:prstGeom prst="rect">
            <a:avLst/>
          </a:prstGeom>
        </p:spPr>
      </p:pic>
      <p:pic>
        <p:nvPicPr>
          <p:cNvPr id="9" name="Picture 8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24" y="914"/>
            <a:ext cx="1077000" cy="111043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29334" y="105010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400" dirty="0" smtClean="0"/>
              <a:t>CLOUD COVER ASSESSMENT</a:t>
            </a:r>
            <a:endParaRPr lang="ro-RO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29334" y="1496168"/>
            <a:ext cx="11215224" cy="8598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1600" dirty="0" smtClean="0"/>
              <a:t>for </a:t>
            </a:r>
            <a:r>
              <a:rPr lang="en-US" sz="1600" dirty="0" smtClean="0"/>
              <a:t>assessing meteorological conditions during aerial flights, for cloud cover, and establishing the number of optimal flight days at city level</a:t>
            </a:r>
          </a:p>
          <a:p>
            <a:r>
              <a:rPr lang="en-US" sz="1600" dirty="0" smtClean="0"/>
              <a:t>using</a:t>
            </a:r>
            <a:r>
              <a:rPr lang="ro-RO" sz="1600" dirty="0" smtClean="0"/>
              <a:t> </a:t>
            </a:r>
            <a:r>
              <a:rPr lang="en-US" sz="1600" dirty="0" smtClean="0"/>
              <a:t>Sentinel 3 images</a:t>
            </a:r>
            <a:r>
              <a:rPr lang="ro-RO" sz="1600" dirty="0" smtClean="0"/>
              <a:t> –  </a:t>
            </a:r>
            <a:r>
              <a:rPr lang="en-US" sz="1600" dirty="0" smtClean="0"/>
              <a:t>derived raster</a:t>
            </a:r>
            <a:r>
              <a:rPr lang="ro-RO" sz="1600" dirty="0" smtClean="0"/>
              <a:t> </a:t>
            </a:r>
            <a:r>
              <a:rPr lang="en-US" sz="1600" dirty="0" err="1" smtClean="0"/>
              <a:t>SLSTR_False_Color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4" b="3999"/>
          <a:stretch/>
        </p:blipFill>
        <p:spPr>
          <a:xfrm>
            <a:off x="7692537" y="2199502"/>
            <a:ext cx="3661263" cy="43336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356022"/>
            <a:ext cx="6293611" cy="4286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1047" t="52182" r="42909" b="25240"/>
          <a:stretch/>
        </p:blipFill>
        <p:spPr>
          <a:xfrm>
            <a:off x="533400" y="5833302"/>
            <a:ext cx="2446637" cy="8089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41973" y="588124"/>
            <a:ext cx="5501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USAGE OF SATELLITE 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DATA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86D3246A-A41E-E67C-9835-B6DC6CD9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1FDCF6C-1EEE-AD59-0CB6-624A5E51DDA8}"/>
              </a:ext>
            </a:extLst>
          </p:cNvPr>
          <p:cNvSpPr txBox="1"/>
          <p:nvPr/>
        </p:nvSpPr>
        <p:spPr>
          <a:xfrm>
            <a:off x="2199504" y="667398"/>
            <a:ext cx="78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MAIN STAKEHOLDERS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5AFFCA34-AC4B-8557-BEC3-959CC1C6D1F2}"/>
              </a:ext>
            </a:extLst>
          </p:cNvPr>
          <p:cNvSpPr>
            <a:spLocks noGrp="1"/>
          </p:cNvSpPr>
          <p:nvPr/>
        </p:nvSpPr>
        <p:spPr>
          <a:xfrm>
            <a:off x="389653" y="1537843"/>
            <a:ext cx="64065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000" b="1" dirty="0">
              <a:latin typeface="Trebuchet MS" panose="020B0603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2000" b="1" dirty="0">
              <a:latin typeface="Trebuchet MS" panose="020B0603020202020204" pitchFamily="34" charset="0"/>
            </a:endParaRP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6039" y="1620649"/>
            <a:ext cx="8503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o-RO" b="1" dirty="0" smtClean="0">
                <a:solidFill>
                  <a:srgbClr val="1000E6"/>
                </a:solidFill>
              </a:rPr>
              <a:t>Romanian </a:t>
            </a:r>
            <a:r>
              <a:rPr lang="en-US" b="1" dirty="0" smtClean="0">
                <a:solidFill>
                  <a:srgbClr val="1000E6"/>
                </a:solidFill>
              </a:rPr>
              <a:t>Government</a:t>
            </a:r>
            <a:r>
              <a:rPr lang="ro-RO" b="1" dirty="0" smtClean="0">
                <a:solidFill>
                  <a:srgbClr val="1000E6"/>
                </a:solidFill>
              </a:rPr>
              <a:t>: </a:t>
            </a:r>
            <a:r>
              <a:rPr lang="en-US" sz="1600" dirty="0" smtClean="0"/>
              <a:t>Operating under the authority of the government, specifically the Ministry of Development, Public Works, and Administration  the CNC plays a crucial role in national planning and development</a:t>
            </a:r>
            <a:r>
              <a:rPr lang="ro-RO" sz="1600" dirty="0" smtClean="0"/>
              <a:t>;</a:t>
            </a:r>
            <a:endParaRPr lang="ro-RO" dirty="0" smtClean="0"/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1000E6"/>
                </a:solidFill>
              </a:rPr>
              <a:t>Local and Regional Authorities</a:t>
            </a:r>
            <a:r>
              <a:rPr lang="en-US" b="1" dirty="0" smtClean="0">
                <a:solidFill>
                  <a:srgbClr val="1000E6"/>
                </a:solidFill>
              </a:rPr>
              <a:t>:</a:t>
            </a:r>
            <a:r>
              <a:rPr lang="ro-RO" b="1" dirty="0" smtClean="0">
                <a:solidFill>
                  <a:srgbClr val="1000E6"/>
                </a:solidFill>
              </a:rPr>
              <a:t> </a:t>
            </a:r>
            <a:r>
              <a:rPr lang="en-US" b="1" dirty="0" smtClean="0">
                <a:solidFill>
                  <a:srgbClr val="1000E6"/>
                </a:solidFill>
              </a:rPr>
              <a:t> </a:t>
            </a:r>
            <a:r>
              <a:rPr lang="en-US" sz="1600" dirty="0"/>
              <a:t>Municipalities and regional councils rely on accurate cartographic data for urban planning, infrastructure development, and environmental </a:t>
            </a:r>
            <a:r>
              <a:rPr lang="en-US" sz="1600" dirty="0" smtClean="0"/>
              <a:t>management</a:t>
            </a:r>
            <a:r>
              <a:rPr lang="ro-RO" sz="1600" dirty="0" smtClean="0"/>
              <a:t>;</a:t>
            </a:r>
            <a:endParaRPr lang="ro-RO" dirty="0" smtClean="0"/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1000E6"/>
                </a:solidFill>
              </a:rPr>
              <a:t>Other Government Agencies: </a:t>
            </a:r>
            <a:r>
              <a:rPr lang="en-US" sz="1600" dirty="0" smtClean="0"/>
              <a:t>Various </a:t>
            </a:r>
            <a:r>
              <a:rPr lang="en-US" sz="1600" dirty="0"/>
              <a:t>ministries such as the Ministry of Environment, Water, and Forests, and the Ministry of Transport use the CNC's data for policy-making and project </a:t>
            </a:r>
            <a:r>
              <a:rPr lang="en-US" sz="1600" dirty="0" smtClean="0"/>
              <a:t>implementation</a:t>
            </a:r>
            <a:r>
              <a:rPr lang="ro-RO" sz="16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1000E6"/>
                </a:solidFill>
              </a:rPr>
              <a:t>Emergency Services: </a:t>
            </a:r>
            <a:r>
              <a:rPr lang="en-US" sz="1600" dirty="0" smtClean="0"/>
              <a:t>Agencies </a:t>
            </a:r>
            <a:r>
              <a:rPr lang="en-US" sz="1600" dirty="0"/>
              <a:t>responsible for disaster management and emergency response depend on up-to-date maps for efficient coordination during </a:t>
            </a:r>
            <a:r>
              <a:rPr lang="en-US" sz="1600" dirty="0" smtClean="0"/>
              <a:t>crises</a:t>
            </a:r>
            <a:r>
              <a:rPr lang="ro-RO" sz="16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1000E6"/>
                </a:solidFill>
              </a:rPr>
              <a:t>Private </a:t>
            </a:r>
            <a:r>
              <a:rPr lang="en-US" b="1" dirty="0">
                <a:solidFill>
                  <a:srgbClr val="1000E6"/>
                </a:solidFill>
              </a:rPr>
              <a:t>Sector Companies: </a:t>
            </a:r>
            <a:r>
              <a:rPr lang="en-US" sz="1600" dirty="0"/>
              <a:t>Businesses in sectors like construction, real estate, telecommunications, and utilities require precise geographic information for project planning and </a:t>
            </a:r>
            <a:r>
              <a:rPr lang="en-US" sz="1600" dirty="0" smtClean="0"/>
              <a:t>execution</a:t>
            </a:r>
            <a:r>
              <a:rPr lang="ro-RO" sz="16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1000E6"/>
                </a:solidFill>
              </a:rPr>
              <a:t>Academic and Research Institutions: </a:t>
            </a:r>
            <a:r>
              <a:rPr lang="en-US" sz="1600" dirty="0"/>
              <a:t>Universities and research organizations use cartographic data for scientific studies, environmental assessments, and educational </a:t>
            </a:r>
            <a:r>
              <a:rPr lang="en-US" sz="1600" dirty="0" smtClean="0"/>
              <a:t>purposes</a:t>
            </a:r>
            <a:r>
              <a:rPr lang="ro-RO" sz="1600" dirty="0" smtClean="0"/>
              <a:t>;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1000E6"/>
                </a:solidFill>
              </a:rPr>
              <a:t>General Public: </a:t>
            </a:r>
            <a:r>
              <a:rPr lang="en-US" sz="1600" dirty="0"/>
              <a:t>Citizens access maps and geographic information for personal use, navigation, and community </a:t>
            </a:r>
            <a:r>
              <a:rPr lang="en-US" sz="1600" dirty="0" smtClean="0"/>
              <a:t>projects</a:t>
            </a:r>
            <a:r>
              <a:rPr lang="ro-RO" sz="1600" dirty="0" smtClean="0"/>
              <a:t>;</a:t>
            </a:r>
          </a:p>
          <a:p>
            <a:pPr marL="342900" indent="-342900">
              <a:buAutoNum type="arabicPeriod"/>
            </a:pPr>
            <a:endParaRPr lang="ro-RO" dirty="0"/>
          </a:p>
        </p:txBody>
      </p:sp>
      <p:sp>
        <p:nvSpPr>
          <p:cNvPr id="4" name="AutoShape 2" descr="blob:https://web.whatsapp.com/c702acd2-fb3e-42a4-87e2-3636d2ca90a3"/>
          <p:cNvSpPr>
            <a:spLocks noChangeAspect="1" noChangeArrowheads="1"/>
          </p:cNvSpPr>
          <p:nvPr/>
        </p:nvSpPr>
        <p:spPr bwMode="auto">
          <a:xfrm>
            <a:off x="155574" y="-144463"/>
            <a:ext cx="2155363" cy="215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2" name="Picture 11" descr="A person and person standing next to a calendar&#10;&#10;Description automatically generated">
            <a:extLst>
              <a:ext uri="{FF2B5EF4-FFF2-40B4-BE49-F238E27FC236}">
                <a16:creationId xmlns:a16="http://schemas.microsoft.com/office/drawing/2014/main" xmlns="" id="{03B18720-4632-84CB-B994-D6235BBA4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9" y="-5416"/>
            <a:ext cx="2317973" cy="1665920"/>
          </a:xfrm>
          <a:prstGeom prst="rect">
            <a:avLst/>
          </a:prstGeom>
        </p:spPr>
      </p:pic>
      <p:pic>
        <p:nvPicPr>
          <p:cNvPr id="13" name="Picture 12" descr="A cartoon of a person holding a megaphone&#10;&#10;Description automatically generated">
            <a:extLst>
              <a:ext uri="{FF2B5EF4-FFF2-40B4-BE49-F238E27FC236}">
                <a16:creationId xmlns:a16="http://schemas.microsoft.com/office/drawing/2014/main" xmlns="" id="{34214C3A-BAF1-3853-9965-97556245A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69" y="1363708"/>
            <a:ext cx="1904388" cy="1237965"/>
          </a:xfrm>
          <a:prstGeom prst="rect">
            <a:avLst/>
          </a:prstGeom>
        </p:spPr>
      </p:pic>
      <p:pic>
        <p:nvPicPr>
          <p:cNvPr id="14" name="Picture 13" descr="A person standing in front of a whiteboard with a graph on it&#10;&#10;Description automatically generated">
            <a:extLst>
              <a:ext uri="{FF2B5EF4-FFF2-40B4-BE49-F238E27FC236}">
                <a16:creationId xmlns:a16="http://schemas.microsoft.com/office/drawing/2014/main" xmlns="" id="{0D3C8008-62B4-984E-459D-EACECBCFAA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43" y="2663057"/>
            <a:ext cx="2200093" cy="1207435"/>
          </a:xfrm>
          <a:prstGeom prst="rect">
            <a:avLst/>
          </a:prstGeom>
        </p:spPr>
      </p:pic>
      <p:pic>
        <p:nvPicPr>
          <p:cNvPr id="15" name="Picture 14" descr="A group of people standing in front of a large telescope&#10;&#10;Description automatically generated">
            <a:extLst>
              <a:ext uri="{FF2B5EF4-FFF2-40B4-BE49-F238E27FC236}">
                <a16:creationId xmlns:a16="http://schemas.microsoft.com/office/drawing/2014/main" xmlns="" id="{C2D0C5D0-6BD6-7B7E-B49F-F260B6B3B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69" y="4003422"/>
            <a:ext cx="1905982" cy="1490870"/>
          </a:xfrm>
          <a:prstGeom prst="rect">
            <a:avLst/>
          </a:prstGeom>
        </p:spPr>
      </p:pic>
      <p:pic>
        <p:nvPicPr>
          <p:cNvPr id="16" name="Picture 15" descr="A cartoon of a person holding a tablet&#10;&#10;Description automatically generated">
            <a:extLst>
              <a:ext uri="{FF2B5EF4-FFF2-40B4-BE49-F238E27FC236}">
                <a16:creationId xmlns:a16="http://schemas.microsoft.com/office/drawing/2014/main" xmlns="" id="{C1C241F5-04EF-C78C-A8E4-6E5807B7FC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63" y="5375639"/>
            <a:ext cx="2304073" cy="13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E701FFB7-7F05-4F01-A471-D24EA6DA2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A94EAAC3-FFF2-4496-BC09-20B506DB02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1" b="30781"/>
          <a:stretch>
            <a:fillRect/>
          </a:stretch>
        </p:blipFill>
        <p:spPr/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E768C9F-07D9-4172-BA16-ABFD0A9E209F}"/>
              </a:ext>
            </a:extLst>
          </p:cNvPr>
          <p:cNvSpPr/>
          <p:nvPr/>
        </p:nvSpPr>
        <p:spPr>
          <a:xfrm>
            <a:off x="0" y="3415228"/>
            <a:ext cx="12192000" cy="3456543"/>
          </a:xfrm>
          <a:prstGeom prst="rect">
            <a:avLst/>
          </a:prstGeom>
          <a:solidFill>
            <a:srgbClr val="1000E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2120864-B899-4AF6-9D40-714EDE5C5F41}"/>
              </a:ext>
            </a:extLst>
          </p:cNvPr>
          <p:cNvSpPr txBox="1"/>
          <p:nvPr/>
        </p:nvSpPr>
        <p:spPr>
          <a:xfrm>
            <a:off x="4958282" y="598009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Thank you</a:t>
            </a:r>
            <a:r>
              <a:rPr lang="ro-RO" sz="2800" b="1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!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42ADC8-D1CA-403C-99AD-789C9DB025EC}"/>
              </a:ext>
            </a:extLst>
          </p:cNvPr>
          <p:cNvSpPr txBox="1"/>
          <p:nvPr/>
        </p:nvSpPr>
        <p:spPr>
          <a:xfrm>
            <a:off x="2765323" y="1964281"/>
            <a:ext cx="6784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oppins Medium" panose="00000600000000000000" pitchFamily="2" charset="0"/>
                <a:cs typeface="Poppins Medium" panose="00000600000000000000" pitchFamily="2" charset="0"/>
              </a:rPr>
              <a:t>ileana.spiroiu@cartografie.ro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9E033CA-852E-432A-9ECA-D927AC573FCC}"/>
              </a:ext>
            </a:extLst>
          </p:cNvPr>
          <p:cNvSpPr/>
          <p:nvPr/>
        </p:nvSpPr>
        <p:spPr>
          <a:xfrm>
            <a:off x="796033" y="2698972"/>
            <a:ext cx="10761861" cy="107370"/>
          </a:xfrm>
          <a:prstGeom prst="rect">
            <a:avLst/>
          </a:prstGeom>
          <a:solidFill>
            <a:srgbClr val="10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4AB9A9-E70C-16BC-C49D-05A5D6786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A7DE5EB4-E08A-AEF6-1A59-2C3C31ACF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F3321EB-EAC6-6FFA-D45D-969358AB4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8F36621-2BED-ED83-4B4F-8C370A11B30F}"/>
              </a:ext>
            </a:extLst>
          </p:cNvPr>
          <p:cNvSpPr txBox="1"/>
          <p:nvPr/>
        </p:nvSpPr>
        <p:spPr>
          <a:xfrm>
            <a:off x="4774268" y="667398"/>
            <a:ext cx="317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TIMELINE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73024B4-D555-DD62-612E-AC3EE28C8D39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835B8C9E-15E2-1B8C-8D75-4395762F9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FB4EB0-365E-1628-36A4-9BE39B6FF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5" y="2207440"/>
            <a:ext cx="10871700" cy="32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683DE113-4C1A-43AF-4B22-FD329E165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1FDCF6C-1EEE-AD59-0CB6-624A5E51DDA8}"/>
              </a:ext>
            </a:extLst>
          </p:cNvPr>
          <p:cNvSpPr txBox="1"/>
          <p:nvPr/>
        </p:nvSpPr>
        <p:spPr>
          <a:xfrm>
            <a:off x="2199504" y="667398"/>
            <a:ext cx="78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MISSION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5AFFCA34-AC4B-8557-BEC3-959CC1C6D1F2}"/>
              </a:ext>
            </a:extLst>
          </p:cNvPr>
          <p:cNvSpPr>
            <a:spLocks noGrp="1"/>
          </p:cNvSpPr>
          <p:nvPr/>
        </p:nvSpPr>
        <p:spPr>
          <a:xfrm>
            <a:off x="423935" y="3147139"/>
            <a:ext cx="6738292" cy="2744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atin typeface="Trebuchet MS" panose="020B0603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The main activity of the institution is to </a:t>
            </a:r>
            <a:r>
              <a:rPr lang="en-US" sz="2000" b="1" dirty="0">
                <a:solidFill>
                  <a:srgbClr val="002A7E"/>
                </a:solidFill>
                <a:latin typeface="Trebuchet MS" panose="020B0603020202020204" pitchFamily="34" charset="0"/>
              </a:rPr>
              <a:t>provide specialized technical support to develop and update national geodetic and cartographic databases</a:t>
            </a:r>
            <a:r>
              <a:rPr lang="en-US" sz="2000" b="1" dirty="0">
                <a:latin typeface="Trebuchet MS" panose="020B0603020202020204" pitchFamily="34" charset="0"/>
              </a:rPr>
              <a:t> to fulfill the tasks of The National Agency for Cadastre and Land Registration and of its territorial offices </a:t>
            </a:r>
          </a:p>
          <a:p>
            <a:pPr>
              <a:lnSpc>
                <a:spcPct val="120000"/>
              </a:lnSpc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en-US" sz="2000" b="1" dirty="0">
              <a:latin typeface="Trebuchet MS" panose="020B0603020202020204" pitchFamily="34" charset="0"/>
            </a:endParaRP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xmlns="" id="{51BA5558-14CE-A8C8-5546-358276711B71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236" y="2588759"/>
            <a:ext cx="4477787" cy="40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xmlns="" id="{55D5E517-FD7F-A75E-7973-D83C90D8365D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" y="1524861"/>
            <a:ext cx="8577681" cy="5225106"/>
          </a:xfrm>
          <a:prstGeom prst="rect">
            <a:avLst/>
          </a:prstGeom>
        </p:spPr>
      </p:pic>
      <p:pic>
        <p:nvPicPr>
          <p:cNvPr id="97" name="Picture 96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51C07AB4-2492-C50C-463C-C89F94F6CEE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9"/>
            <a:ext cx="12136935" cy="1533950"/>
          </a:xfrm>
          <a:prstGeom prst="rect">
            <a:avLst/>
          </a:prstGeom>
        </p:spPr>
      </p:pic>
      <p:pic>
        <p:nvPicPr>
          <p:cNvPr id="99" name="Picture 98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49D1D164-1043-FDBD-2933-91CC1DC604CF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35" name="OTLSHAPE_SL2A_ad308fe2768d49f6a10774a2c7d72444_BackgroundRectangle" hidden="1">
            <a:extLst>
              <a:ext uri="{FF2B5EF4-FFF2-40B4-BE49-F238E27FC236}">
                <a16:creationId xmlns:a16="http://schemas.microsoft.com/office/drawing/2014/main" xmlns="" id="{20FAF237-8A69-944A-A84C-106DE85AC81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30300" y="1105535"/>
            <a:ext cx="10058400" cy="3389884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LSHAPE_TB_00000000000000000000000000000000_LeftEndCaps" hidden="1">
            <a:extLst>
              <a:ext uri="{FF2B5EF4-FFF2-40B4-BE49-F238E27FC236}">
                <a16:creationId xmlns:a16="http://schemas.microsoft.com/office/drawing/2014/main" xmlns="" id="{656C1A2D-FF5F-CD14-4995-40C98B8C08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-221339" y="12700"/>
            <a:ext cx="469900" cy="27699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33" name="OTLSHAPE_SL2A_ad308fe2768d49f6a10774a2c7d72444_HeaderRectangle" hidden="1">
            <a:extLst>
              <a:ext uri="{FF2B5EF4-FFF2-40B4-BE49-F238E27FC236}">
                <a16:creationId xmlns:a16="http://schemas.microsoft.com/office/drawing/2014/main" xmlns="" id="{A23742F8-EDE8-55C2-64E1-115D28C7DB3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30300" y="1105535"/>
            <a:ext cx="0" cy="0"/>
          </a:xfrm>
          <a:prstGeom prst="rect">
            <a:avLst/>
          </a:prstGeom>
          <a:solidFill>
            <a:schemeClr val="accent3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OTLSHAPE_SLT_64f5857f54704586a77595b443fe6404_ShapePercentage" hidden="1">
            <a:extLst>
              <a:ext uri="{FF2B5EF4-FFF2-40B4-BE49-F238E27FC236}">
                <a16:creationId xmlns:a16="http://schemas.microsoft.com/office/drawing/2014/main" xmlns="" id="{07ECDDD5-8403-8B50-2D1D-4659940403E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377628" y="1143635"/>
            <a:ext cx="0" cy="0"/>
          </a:xfrm>
          <a:prstGeom prst="round2DiagRect">
            <a:avLst>
              <a:gd name="adj1" fmla="val 100000"/>
              <a:gd name="adj2" fmla="val 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OTLSHAPE_SLT_3ae417ef987e49109805c79ae2a073b0_ShapePercentage" hidden="1">
            <a:extLst>
              <a:ext uri="{FF2B5EF4-FFF2-40B4-BE49-F238E27FC236}">
                <a16:creationId xmlns:a16="http://schemas.microsoft.com/office/drawing/2014/main" xmlns="" id="{FCC04155-71B8-9003-D4EF-EA4C6FCF56D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77949" y="1352254"/>
            <a:ext cx="0" cy="0"/>
          </a:xfrm>
          <a:prstGeom prst="chevron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0" name="OTLSHAPE_SLT_c9f5aa9f4df5408cb01e163f441cd252_ShapePercentage" hidden="1">
            <a:extLst>
              <a:ext uri="{FF2B5EF4-FFF2-40B4-BE49-F238E27FC236}">
                <a16:creationId xmlns:a16="http://schemas.microsoft.com/office/drawing/2014/main" xmlns="" id="{35BAC0E4-9A7E-122F-463A-EB8C8B5CFC3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11484" y="1745403"/>
            <a:ext cx="0" cy="0"/>
          </a:xfrm>
          <a:prstGeom prst="chevron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7" name="OTLSHAPE_SLT_5f7adb9a4ace40aebae00dd1c7e6ca31_ShapePercentage" hidden="1">
            <a:extLst>
              <a:ext uri="{FF2B5EF4-FFF2-40B4-BE49-F238E27FC236}">
                <a16:creationId xmlns:a16="http://schemas.microsoft.com/office/drawing/2014/main" xmlns="" id="{C0D9CB80-514C-8092-D0E1-A8EFB141E6B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097598" y="2498090"/>
            <a:ext cx="0" cy="0"/>
          </a:xfrm>
          <a:prstGeom prst="homePlate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TLSHAPE_SLT_c28fa7edbc6d46458eb6a6d998662c29_ShapePercentage" hidden="1">
            <a:extLst>
              <a:ext uri="{FF2B5EF4-FFF2-40B4-BE49-F238E27FC236}">
                <a16:creationId xmlns:a16="http://schemas.microsoft.com/office/drawing/2014/main" xmlns="" id="{23114FF0-E4D9-E437-8FEA-6BE21E6E475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912725" y="2861733"/>
            <a:ext cx="0" cy="0"/>
          </a:xfrm>
          <a:prstGeom prst="homePlate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TLSHAPE_SLT_c014ed2d4442490c80bb319a6d08ae07_ShapePercentage" hidden="1">
            <a:extLst>
              <a:ext uri="{FF2B5EF4-FFF2-40B4-BE49-F238E27FC236}">
                <a16:creationId xmlns:a16="http://schemas.microsoft.com/office/drawing/2014/main" xmlns="" id="{4AA8C843-5E33-F535-DF53-69A95048ED1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053902" y="3225377"/>
            <a:ext cx="0" cy="0"/>
          </a:xfrm>
          <a:prstGeom prst="homePlate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TLSHAPE_SLT_39a73c00d6ec41de9c2e5d73787b86d6_ShapePercentage" hidden="1">
            <a:extLst>
              <a:ext uri="{FF2B5EF4-FFF2-40B4-BE49-F238E27FC236}">
                <a16:creationId xmlns:a16="http://schemas.microsoft.com/office/drawing/2014/main" xmlns="" id="{BC83B3F4-1EE9-8B25-C3B7-A9B6DDC55CF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44098" y="3589020"/>
            <a:ext cx="0" cy="0"/>
          </a:xfrm>
          <a:prstGeom prst="homePlate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TLSHAPE_SL2A_ad308fe2768d49f6a10774a2c7d72444_Header" hidden="1">
            <a:extLst>
              <a:ext uri="{FF2B5EF4-FFF2-40B4-BE49-F238E27FC236}">
                <a16:creationId xmlns:a16="http://schemas.microsoft.com/office/drawing/2014/main" xmlns="" id="{163C3D81-6DAF-B2CD-9B15-C63FA46D593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2700" y="-2387941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1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OTLSHAPE_SLT_64f5857f54704586a77595b443fe6404_Duration" hidden="1">
            <a:extLst>
              <a:ext uri="{FF2B5EF4-FFF2-40B4-BE49-F238E27FC236}">
                <a16:creationId xmlns:a16="http://schemas.microsoft.com/office/drawing/2014/main" xmlns="" id="{CDB44375-A51E-0C23-AAF9-5CA4F274084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262 days</a:t>
            </a:r>
          </a:p>
        </p:txBody>
      </p:sp>
      <p:sp>
        <p:nvSpPr>
          <p:cNvPr id="39" name="OTLSHAPE_SLT_64f5857f54704586a77595b443fe6404_TextPercentage" hidden="1">
            <a:extLst>
              <a:ext uri="{FF2B5EF4-FFF2-40B4-BE49-F238E27FC236}">
                <a16:creationId xmlns:a16="http://schemas.microsoft.com/office/drawing/2014/main" xmlns="" id="{12D418F1-5EB5-8716-0AC5-46D3796C7B5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OTLSHAPE_SLT_64f5857f54704586a77595b443fe6404_JoinedDate" hidden="1">
            <a:extLst>
              <a:ext uri="{FF2B5EF4-FFF2-40B4-BE49-F238E27FC236}">
                <a16:creationId xmlns:a16="http://schemas.microsoft.com/office/drawing/2014/main" xmlns="" id="{9F2DF3DE-6231-60BD-53F0-AE01268DB3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OTLSHAPE_SLT_3ae417ef987e49109805c79ae2a073b0_Duration" hidden="1">
            <a:extLst>
              <a:ext uri="{FF2B5EF4-FFF2-40B4-BE49-F238E27FC236}">
                <a16:creationId xmlns:a16="http://schemas.microsoft.com/office/drawing/2014/main" xmlns="" id="{76590577-3485-EA00-CA28-A4F34DDA12C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700" y="-381804"/>
            <a:ext cx="457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523 days</a:t>
            </a:r>
          </a:p>
        </p:txBody>
      </p:sp>
      <p:sp>
        <p:nvSpPr>
          <p:cNvPr id="65" name="OTLSHAPE_SLT_3ae417ef987e49109805c79ae2a073b0_TextPercentage" hidden="1">
            <a:extLst>
              <a:ext uri="{FF2B5EF4-FFF2-40B4-BE49-F238E27FC236}">
                <a16:creationId xmlns:a16="http://schemas.microsoft.com/office/drawing/2014/main" xmlns="" id="{19130F7B-A781-9266-7E8C-602BC37609F4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OTLSHAPE_SLT_3ae417ef987e49109805c79ae2a073b0_JoinedDate" hidden="1">
            <a:extLst>
              <a:ext uri="{FF2B5EF4-FFF2-40B4-BE49-F238E27FC236}">
                <a16:creationId xmlns:a16="http://schemas.microsoft.com/office/drawing/2014/main" xmlns="" id="{9F693951-97DD-DD00-CBA9-44871AE39B9C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OTLSHAPE_SLT_c9f5aa9f4df5408cb01e163f441cd252_Duration" hidden="1">
            <a:extLst>
              <a:ext uri="{FF2B5EF4-FFF2-40B4-BE49-F238E27FC236}">
                <a16:creationId xmlns:a16="http://schemas.microsoft.com/office/drawing/2014/main" xmlns="" id="{044D6C32-12D8-15DA-B38C-EAA1DC40D25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2700" y="-304859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108 days</a:t>
            </a:r>
          </a:p>
        </p:txBody>
      </p:sp>
      <p:sp>
        <p:nvSpPr>
          <p:cNvPr id="73" name="OTLSHAPE_SLT_c9f5aa9f4df5408cb01e163f441cd252_TextPercentage" hidden="1">
            <a:extLst>
              <a:ext uri="{FF2B5EF4-FFF2-40B4-BE49-F238E27FC236}">
                <a16:creationId xmlns:a16="http://schemas.microsoft.com/office/drawing/2014/main" xmlns="" id="{B4A57AE0-F258-08C8-7F76-CA19DA66955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4" name="OTLSHAPE_SLT_c9f5aa9f4df5408cb01e163f441cd252_JoinedDate" hidden="1">
            <a:extLst>
              <a:ext uri="{FF2B5EF4-FFF2-40B4-BE49-F238E27FC236}">
                <a16:creationId xmlns:a16="http://schemas.microsoft.com/office/drawing/2014/main" xmlns="" id="{D09453F4-85EE-DB0D-8715-9F746C63DA52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OTLSHAPE_SLT_5f7adb9a4ace40aebae00dd1c7e6ca31_Duration" hidden="1">
            <a:extLst>
              <a:ext uri="{FF2B5EF4-FFF2-40B4-BE49-F238E27FC236}">
                <a16:creationId xmlns:a16="http://schemas.microsoft.com/office/drawing/2014/main" xmlns="" id="{50858C44-9972-7DE7-0C4D-4B42FAE2FFAE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2700" y="-381804"/>
            <a:ext cx="457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151 days</a:t>
            </a:r>
          </a:p>
        </p:txBody>
      </p:sp>
      <p:sp>
        <p:nvSpPr>
          <p:cNvPr id="92" name="OTLSHAPE_SLT_5f7adb9a4ace40aebae00dd1c7e6ca31_TextPercentage" hidden="1">
            <a:extLst>
              <a:ext uri="{FF2B5EF4-FFF2-40B4-BE49-F238E27FC236}">
                <a16:creationId xmlns:a16="http://schemas.microsoft.com/office/drawing/2014/main" xmlns="" id="{7F794D72-6F49-057E-FB7D-D5ED52F28214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OTLSHAPE_SLT_5f7adb9a4ace40aebae00dd1c7e6ca31_JoinedDate" hidden="1">
            <a:extLst>
              <a:ext uri="{FF2B5EF4-FFF2-40B4-BE49-F238E27FC236}">
                <a16:creationId xmlns:a16="http://schemas.microsoft.com/office/drawing/2014/main" xmlns="" id="{502A1F26-30A4-017F-104D-36BA3F7BC61F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TLSHAPE_SLT_c28fa7edbc6d46458eb6a6d998662c29_Duration" hidden="1">
            <a:extLst>
              <a:ext uri="{FF2B5EF4-FFF2-40B4-BE49-F238E27FC236}">
                <a16:creationId xmlns:a16="http://schemas.microsoft.com/office/drawing/2014/main" xmlns="" id="{05BAEBAA-2B0F-D366-679F-8677FE7C4F1A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211 days</a:t>
            </a:r>
          </a:p>
        </p:txBody>
      </p:sp>
      <p:sp>
        <p:nvSpPr>
          <p:cNvPr id="24" name="OTLSHAPE_SLT_c28fa7edbc6d46458eb6a6d998662c29_TextPercentage" hidden="1">
            <a:extLst>
              <a:ext uri="{FF2B5EF4-FFF2-40B4-BE49-F238E27FC236}">
                <a16:creationId xmlns:a16="http://schemas.microsoft.com/office/drawing/2014/main" xmlns="" id="{2FE27041-0B4A-DD0F-7B5D-398D04522A40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OTLSHAPE_SLT_c28fa7edbc6d46458eb6a6d998662c29_JoinedDate" hidden="1">
            <a:extLst>
              <a:ext uri="{FF2B5EF4-FFF2-40B4-BE49-F238E27FC236}">
                <a16:creationId xmlns:a16="http://schemas.microsoft.com/office/drawing/2014/main" xmlns="" id="{01F9477C-C1EC-791B-6265-2EF3E608614C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OTLSHAPE_SLT_c014ed2d4442490c80bb319a6d08ae07_Duration" hidden="1">
            <a:extLst>
              <a:ext uri="{FF2B5EF4-FFF2-40B4-BE49-F238E27FC236}">
                <a16:creationId xmlns:a16="http://schemas.microsoft.com/office/drawing/2014/main" xmlns="" id="{67011F14-992D-02AD-6E34-B0E5F552FACD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2700" y="-304860"/>
            <a:ext cx="3937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36 days</a:t>
            </a:r>
          </a:p>
        </p:txBody>
      </p:sp>
      <p:sp>
        <p:nvSpPr>
          <p:cNvPr id="44" name="OTLSHAPE_SLT_c014ed2d4442490c80bb319a6d08ae07_TextPercentage" hidden="1">
            <a:extLst>
              <a:ext uri="{FF2B5EF4-FFF2-40B4-BE49-F238E27FC236}">
                <a16:creationId xmlns:a16="http://schemas.microsoft.com/office/drawing/2014/main" xmlns="" id="{7A159BBD-E342-1ECC-6A27-A9D7332543CD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OTLSHAPE_SLT_c014ed2d4442490c80bb319a6d08ae07_JoinedDate" hidden="1">
            <a:extLst>
              <a:ext uri="{FF2B5EF4-FFF2-40B4-BE49-F238E27FC236}">
                <a16:creationId xmlns:a16="http://schemas.microsoft.com/office/drawing/2014/main" xmlns="" id="{867B6622-52E6-D527-AE5F-559034B52607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OTLSHAPE_SLT_39a73c00d6ec41de9c2e5d73787b86d6_Duration" hidden="1">
            <a:extLst>
              <a:ext uri="{FF2B5EF4-FFF2-40B4-BE49-F238E27FC236}">
                <a16:creationId xmlns:a16="http://schemas.microsoft.com/office/drawing/2014/main" xmlns="" id="{D5F610D7-A0B6-E9C7-A357-64288423776F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12700" y="-381804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109 days</a:t>
            </a:r>
          </a:p>
        </p:txBody>
      </p:sp>
      <p:sp>
        <p:nvSpPr>
          <p:cNvPr id="52" name="OTLSHAPE_SLT_39a73c00d6ec41de9c2e5d73787b86d6_TextPercentage" hidden="1">
            <a:extLst>
              <a:ext uri="{FF2B5EF4-FFF2-40B4-BE49-F238E27FC236}">
                <a16:creationId xmlns:a16="http://schemas.microsoft.com/office/drawing/2014/main" xmlns="" id="{121C1012-A6C2-627B-3760-F1BE30894ADD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OTLSHAPE_SLT_39a73c00d6ec41de9c2e5d73787b86d6_JoinedDate" hidden="1">
            <a:extLst>
              <a:ext uri="{FF2B5EF4-FFF2-40B4-BE49-F238E27FC236}">
                <a16:creationId xmlns:a16="http://schemas.microsoft.com/office/drawing/2014/main" xmlns="" id="{886DADF5-3872-568F-EA57-9867EC97EE33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OTLSHAPE_SLT_544d82c94ede4ad9807299cbb4aaf126_ShapePercentage" hidden="1">
            <a:extLst>
              <a:ext uri="{FF2B5EF4-FFF2-40B4-BE49-F238E27FC236}">
                <a16:creationId xmlns:a16="http://schemas.microsoft.com/office/drawing/2014/main" xmlns="" id="{170ACE0D-398E-C08E-2DD2-FB8C1D84FE63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8946659" y="3952663"/>
            <a:ext cx="0" cy="0"/>
          </a:xfrm>
          <a:prstGeom prst="homePlate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TLSHAPE_SLT_af7766b9dee641a380a8e9e56f854b1b_ShapePercentage" hidden="1">
            <a:extLst>
              <a:ext uri="{FF2B5EF4-FFF2-40B4-BE49-F238E27FC236}">
                <a16:creationId xmlns:a16="http://schemas.microsoft.com/office/drawing/2014/main" xmlns="" id="{B21671A1-1BAF-C1AA-5934-11504A2A3B93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9913166" y="4316307"/>
            <a:ext cx="0" cy="0"/>
          </a:xfrm>
          <a:prstGeom prst="homePlate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TLSHAPE_SLT_544d82c94ede4ad9807299cbb4aaf126_Duration" hidden="1">
            <a:extLst>
              <a:ext uri="{FF2B5EF4-FFF2-40B4-BE49-F238E27FC236}">
                <a16:creationId xmlns:a16="http://schemas.microsoft.com/office/drawing/2014/main" xmlns="" id="{8ADE45C2-30BB-4D15-E3D9-FC2B1F4D93CC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180 days</a:t>
            </a:r>
          </a:p>
        </p:txBody>
      </p:sp>
      <p:sp>
        <p:nvSpPr>
          <p:cNvPr id="63" name="OTLSHAPE_SLT_544d82c94ede4ad9807299cbb4aaf126_TextPercentage" hidden="1">
            <a:extLst>
              <a:ext uri="{FF2B5EF4-FFF2-40B4-BE49-F238E27FC236}">
                <a16:creationId xmlns:a16="http://schemas.microsoft.com/office/drawing/2014/main" xmlns="" id="{8CAA5462-0E53-379D-01FD-8A1C295617BF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OTLSHAPE_SLT_544d82c94ede4ad9807299cbb4aaf126_JoinedDate" hidden="1">
            <a:extLst>
              <a:ext uri="{FF2B5EF4-FFF2-40B4-BE49-F238E27FC236}">
                <a16:creationId xmlns:a16="http://schemas.microsoft.com/office/drawing/2014/main" xmlns="" id="{279F3F35-B8EC-EBAF-FA4F-DF693D81E2B3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OTLSHAPE_SLT_af7766b9dee641a380a8e9e56f854b1b_Duration" hidden="1">
            <a:extLst>
              <a:ext uri="{FF2B5EF4-FFF2-40B4-BE49-F238E27FC236}">
                <a16:creationId xmlns:a16="http://schemas.microsoft.com/office/drawing/2014/main" xmlns="" id="{B54E9E20-0430-E0AF-53EB-C1823517E088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12700" y="-304860"/>
            <a:ext cx="3937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latin typeface="Calibri" panose="020F0502020204030204" pitchFamily="34" charset="0"/>
              </a:rPr>
              <a:t>66 days</a:t>
            </a:r>
          </a:p>
        </p:txBody>
      </p:sp>
      <p:sp>
        <p:nvSpPr>
          <p:cNvPr id="83" name="OTLSHAPE_SLT_af7766b9dee641a380a8e9e56f854b1b_TextPercentage" hidden="1">
            <a:extLst>
              <a:ext uri="{FF2B5EF4-FFF2-40B4-BE49-F238E27FC236}">
                <a16:creationId xmlns:a16="http://schemas.microsoft.com/office/drawing/2014/main" xmlns="" id="{DE087F5D-3D82-4CE4-EF00-BF4384FFF436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OTLSHAPE_SLT_af7766b9dee641a380a8e9e56f854b1b_JoinedDate" hidden="1">
            <a:extLst>
              <a:ext uri="{FF2B5EF4-FFF2-40B4-BE49-F238E27FC236}">
                <a16:creationId xmlns:a16="http://schemas.microsoft.com/office/drawing/2014/main" xmlns="" id="{8AC0F43B-8DF5-7350-DBB6-CBC7478BEA4C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12" name="Design…">
            <a:extLst>
              <a:ext uri="{FF2B5EF4-FFF2-40B4-BE49-F238E27FC236}">
                <a16:creationId xmlns:a16="http://schemas.microsoft.com/office/drawing/2014/main" xmlns="" id="{141B62A3-D1BF-C494-F238-65E702B578EE}"/>
              </a:ext>
            </a:extLst>
          </p:cNvPr>
          <p:cNvSpPr txBox="1"/>
          <p:nvPr/>
        </p:nvSpPr>
        <p:spPr>
          <a:xfrm>
            <a:off x="9576673" y="1989830"/>
            <a:ext cx="2387741" cy="39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80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</a:t>
            </a:r>
            <a:r>
              <a:rPr lang="ro-RO" sz="3200" b="1" dirty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GNSS reference stations</a:t>
            </a:r>
          </a:p>
          <a:p>
            <a:pPr algn="l">
              <a:defRPr sz="80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n-US" sz="3200" b="1" dirty="0" smtClean="0">
              <a:solidFill>
                <a:schemeClr val="accent5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 sz="80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GPS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80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GLONASS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80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Galileo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80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BeiDou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>
              <a:defRPr sz="8000" b="0">
                <a:solidFill>
                  <a:srgbClr val="2C2E3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n-US" sz="3200" b="1" dirty="0">
              <a:solidFill>
                <a:schemeClr val="accent5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FBBC03B0-34E5-146F-D49D-21E8680F5FF2}"/>
              </a:ext>
            </a:extLst>
          </p:cNvPr>
          <p:cNvSpPr txBox="1"/>
          <p:nvPr/>
        </p:nvSpPr>
        <p:spPr>
          <a:xfrm>
            <a:off x="275265" y="574526"/>
            <a:ext cx="8479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ROMANIAN POSITIONING SYSTEM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0" name="Picture 2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xmlns="" id="{4A8A8F88-A817-0ED6-0B1A-EEE2B9B5A8E8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39" y="1065711"/>
            <a:ext cx="1989624" cy="50064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F3321EB-EAC6-6FFA-D45D-969358AB416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8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2381204-8E73-407E-FE0A-EBE5FC603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1FDCF6C-1EEE-AD59-0CB6-624A5E51DDA8}"/>
              </a:ext>
            </a:extLst>
          </p:cNvPr>
          <p:cNvSpPr txBox="1"/>
          <p:nvPr/>
        </p:nvSpPr>
        <p:spPr>
          <a:xfrm>
            <a:off x="2199504" y="667398"/>
            <a:ext cx="78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WHAT WE DO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5AFFCA34-AC4B-8557-BEC3-959CC1C6D1F2}"/>
              </a:ext>
            </a:extLst>
          </p:cNvPr>
          <p:cNvSpPr>
            <a:spLocks noGrp="1"/>
          </p:cNvSpPr>
          <p:nvPr/>
        </p:nvSpPr>
        <p:spPr>
          <a:xfrm>
            <a:off x="448651" y="1728647"/>
            <a:ext cx="6538524" cy="31725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Producing and updating of the </a:t>
            </a:r>
            <a:r>
              <a:rPr lang="en-US" sz="2000" b="1" dirty="0" smtClean="0">
                <a:solidFill>
                  <a:srgbClr val="002A7E"/>
                </a:solidFill>
                <a:latin typeface="Trebuchet MS" panose="020B0603020202020204" pitchFamily="34" charset="0"/>
              </a:rPr>
              <a:t>official map of Romania</a:t>
            </a:r>
            <a:r>
              <a:rPr lang="en-US" sz="2000" b="1" dirty="0" smtClean="0">
                <a:latin typeface="Trebuchet MS" panose="020B0603020202020204" pitchFamily="34" charset="0"/>
              </a:rPr>
              <a:t> in analog and </a:t>
            </a:r>
            <a:r>
              <a:rPr lang="en-US" sz="2000" b="1" dirty="0">
                <a:latin typeface="Trebuchet MS" panose="020B0603020202020204" pitchFamily="34" charset="0"/>
              </a:rPr>
              <a:t>digital format TOPRO5 (1:5.000</a:t>
            </a:r>
            <a:r>
              <a:rPr lang="en-US" sz="2000" b="1" dirty="0" smtClean="0">
                <a:latin typeface="Trebuchet MS" panose="020B0603020202020204" pitchFamily="34" charset="0"/>
              </a:rPr>
              <a:t>), as well as the digital terrain model</a:t>
            </a: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 Participates </a:t>
            </a:r>
            <a:r>
              <a:rPr lang="en-US" sz="2000" b="1" dirty="0">
                <a:latin typeface="Trebuchet MS" panose="020B0603020202020204" pitchFamily="34" charset="0"/>
              </a:rPr>
              <a:t>in creating and updating of the </a:t>
            </a:r>
            <a:r>
              <a:rPr lang="en-US" sz="2000" b="1" dirty="0">
                <a:solidFill>
                  <a:srgbClr val="002A7E"/>
                </a:solidFill>
                <a:latin typeface="Trebuchet MS" panose="020B0603020202020204" pitchFamily="34" charset="0"/>
              </a:rPr>
              <a:t>methodologies, technical specifications, norms, models and structures</a:t>
            </a:r>
            <a:r>
              <a:rPr lang="en-US" sz="2000" b="1" dirty="0">
                <a:latin typeface="Trebuchet MS" panose="020B0603020202020204" pitchFamily="34" charset="0"/>
              </a:rPr>
              <a:t> of geodetic and cartographic data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xmlns="" id="{51BA5558-14CE-A8C8-5546-358276711B71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65" y="2247976"/>
            <a:ext cx="4477787" cy="4094297"/>
          </a:xfrm>
          <a:prstGeom prst="rect">
            <a:avLst/>
          </a:prstGeom>
        </p:spPr>
      </p:pic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7B0FB061-36C6-411D-4AC7-1EA39EE80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1FDCF6C-1EEE-AD59-0CB6-624A5E51DDA8}"/>
              </a:ext>
            </a:extLst>
          </p:cNvPr>
          <p:cNvSpPr txBox="1"/>
          <p:nvPr/>
        </p:nvSpPr>
        <p:spPr>
          <a:xfrm>
            <a:off x="2199504" y="667398"/>
            <a:ext cx="78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WHAT WE DO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5AFFCA34-AC4B-8557-BEC3-959CC1C6D1F2}"/>
              </a:ext>
            </a:extLst>
          </p:cNvPr>
          <p:cNvSpPr>
            <a:spLocks noGrp="1"/>
          </p:cNvSpPr>
          <p:nvPr/>
        </p:nvSpPr>
        <p:spPr>
          <a:xfrm>
            <a:off x="412394" y="2207440"/>
            <a:ext cx="5680174" cy="3918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1" dirty="0">
                <a:latin typeface="Trebuchet MS" panose="020B0603020202020204" pitchFamily="34" charset="0"/>
              </a:rPr>
              <a:t>Permanent </a:t>
            </a:r>
            <a:r>
              <a:rPr lang="en-US" sz="1600" b="1" dirty="0">
                <a:solidFill>
                  <a:srgbClr val="002A7E"/>
                </a:solidFill>
                <a:latin typeface="Trebuchet MS" panose="020B0603020202020204" pitchFamily="34" charset="0"/>
              </a:rPr>
              <a:t>provision of geodetic and cartographic data </a:t>
            </a:r>
            <a:r>
              <a:rPr lang="en-US" sz="1600" b="1" dirty="0">
                <a:latin typeface="Trebuchet MS" panose="020B0603020202020204" pitchFamily="34" charset="0"/>
              </a:rPr>
              <a:t>for ensuring the geo-spatial data infrastructure within the </a:t>
            </a:r>
            <a:r>
              <a:rPr lang="en-US" sz="1600" b="1" dirty="0">
                <a:solidFill>
                  <a:srgbClr val="002A7E"/>
                </a:solidFill>
                <a:latin typeface="Trebuchet MS" panose="020B0603020202020204" pitchFamily="34" charset="0"/>
              </a:rPr>
              <a:t>INSPIRE Directive</a:t>
            </a:r>
          </a:p>
          <a:p>
            <a:pPr>
              <a:lnSpc>
                <a:spcPct val="120000"/>
              </a:lnSpc>
            </a:pPr>
            <a:endParaRPr lang="en-US" sz="16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1" dirty="0">
                <a:latin typeface="Trebuchet MS" panose="020B0603020202020204" pitchFamily="34" charset="0"/>
              </a:rPr>
              <a:t>Provides </a:t>
            </a:r>
            <a:r>
              <a:rPr lang="en-US" sz="1600" b="1" dirty="0">
                <a:solidFill>
                  <a:srgbClr val="002A7E"/>
                </a:solidFill>
                <a:latin typeface="Trebuchet MS" panose="020B0603020202020204" pitchFamily="34" charset="0"/>
              </a:rPr>
              <a:t>technical support </a:t>
            </a:r>
            <a:r>
              <a:rPr lang="en-US" sz="1600" b="1" dirty="0">
                <a:latin typeface="Trebuchet MS" panose="020B0603020202020204" pitchFamily="34" charset="0"/>
              </a:rPr>
              <a:t>to any central or local public authority of public administration</a:t>
            </a:r>
          </a:p>
          <a:p>
            <a:pPr>
              <a:lnSpc>
                <a:spcPct val="120000"/>
              </a:lnSpc>
            </a:pPr>
            <a:endParaRPr lang="en-US" sz="16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1" dirty="0">
                <a:latin typeface="Trebuchet MS" panose="020B0603020202020204" pitchFamily="34" charset="0"/>
              </a:rPr>
              <a:t>Provides and performs on request, </a:t>
            </a:r>
            <a:r>
              <a:rPr lang="en-US" sz="1600" b="1" dirty="0">
                <a:solidFill>
                  <a:srgbClr val="002A7E"/>
                </a:solidFill>
                <a:latin typeface="Trebuchet MS" panose="020B0603020202020204" pitchFamily="34" charset="0"/>
              </a:rPr>
              <a:t>domain-specific works and products </a:t>
            </a:r>
            <a:r>
              <a:rPr lang="en-US" sz="1600" b="1" dirty="0">
                <a:latin typeface="Trebuchet MS" panose="020B0603020202020204" pitchFamily="34" charset="0"/>
              </a:rPr>
              <a:t>derived from existing data in its databases</a:t>
            </a:r>
          </a:p>
          <a:p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6F59E8-8B12-210E-E29B-90FB5588D4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488"/>
          <a:stretch/>
        </p:blipFill>
        <p:spPr>
          <a:xfrm>
            <a:off x="6645292" y="2239310"/>
            <a:ext cx="5539844" cy="3754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9CD9B0-D956-0274-C320-DBC5AA113F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6"/>
          <a:stretch/>
        </p:blipFill>
        <p:spPr>
          <a:xfrm>
            <a:off x="5647234" y="1971149"/>
            <a:ext cx="6537902" cy="4754628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5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8AE6732-7FA8-BE73-16B5-954A1D121410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1E690DF-E7F1-5D34-B1C0-58A404E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D7110F-8D5F-3D27-158D-81C5D94F5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1FDCF6C-1EEE-AD59-0CB6-624A5E51DDA8}"/>
              </a:ext>
            </a:extLst>
          </p:cNvPr>
          <p:cNvSpPr txBox="1"/>
          <p:nvPr/>
        </p:nvSpPr>
        <p:spPr>
          <a:xfrm>
            <a:off x="2199504" y="667398"/>
            <a:ext cx="78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PROJECTS IN</a:t>
            </a:r>
            <a:r>
              <a:rPr lang="en-US" sz="2800" b="1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PROGRESS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5AFFCA34-AC4B-8557-BEC3-959CC1C6D1F2}"/>
              </a:ext>
            </a:extLst>
          </p:cNvPr>
          <p:cNvSpPr>
            <a:spLocks noGrp="1"/>
          </p:cNvSpPr>
          <p:nvPr/>
        </p:nvSpPr>
        <p:spPr>
          <a:xfrm>
            <a:off x="345731" y="3018081"/>
            <a:ext cx="5406999" cy="3172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Trebuchet MS" panose="020B0603020202020204" pitchFamily="34" charset="0"/>
              </a:rPr>
              <a:t>Support for implementing the National Cadastre and Land Book </a:t>
            </a:r>
            <a:r>
              <a:rPr lang="en-US" sz="2000" b="1" dirty="0" smtClean="0">
                <a:latin typeface="Trebuchet MS" panose="020B0603020202020204" pitchFamily="34" charset="0"/>
              </a:rPr>
              <a:t>Program </a:t>
            </a:r>
            <a:r>
              <a:rPr lang="en-US" sz="2000" b="1" dirty="0">
                <a:latin typeface="Trebuchet MS" panose="020B0603020202020204" pitchFamily="34" charset="0"/>
              </a:rPr>
              <a:t>(PNCCF)</a:t>
            </a:r>
          </a:p>
          <a:p>
            <a:pPr>
              <a:lnSpc>
                <a:spcPct val="120000"/>
              </a:lnSpc>
            </a:pPr>
            <a:endParaRPr lang="en-US" sz="20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Trebuchet MS" panose="020B0603020202020204" pitchFamily="34" charset="0"/>
              </a:rPr>
              <a:t>TOPRO5 Romania's Topographic Reference Plan in Digital Format</a:t>
            </a:r>
          </a:p>
          <a:p>
            <a:pPr>
              <a:lnSpc>
                <a:spcPct val="120000"/>
              </a:lnSpc>
            </a:pPr>
            <a:endParaRPr lang="en-US" sz="2000" b="1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Trebuchet MS" panose="020B0603020202020204" pitchFamily="34" charset="0"/>
              </a:rPr>
              <a:t>The Determination of a New Gravimetric </a:t>
            </a:r>
            <a:r>
              <a:rPr lang="en-US" sz="2000" b="1" dirty="0" err="1">
                <a:latin typeface="Trebuchet MS" panose="020B0603020202020204" pitchFamily="34" charset="0"/>
              </a:rPr>
              <a:t>Quasigeoid</a:t>
            </a:r>
            <a:r>
              <a:rPr lang="en-US" sz="2000" b="1" dirty="0">
                <a:latin typeface="Trebuchet MS" panose="020B0603020202020204" pitchFamily="34" charset="0"/>
              </a:rPr>
              <a:t> for Romania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6D259D48-90C9-E6DE-AAF8-42DB4AEA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256" t="27635" r="26786" b="15269"/>
          <a:stretch/>
        </p:blipFill>
        <p:spPr>
          <a:xfrm>
            <a:off x="6510748" y="2678059"/>
            <a:ext cx="5670755" cy="39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6AEA6F-C1B9-BF74-F62E-6625ACCE7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light, image, clouds&#10;&#10;Description automatically generated">
            <a:extLst>
              <a:ext uri="{FF2B5EF4-FFF2-40B4-BE49-F238E27FC236}">
                <a16:creationId xmlns:a16="http://schemas.microsoft.com/office/drawing/2014/main" xmlns="" id="{12D9B582-F06C-D5B8-DBE0-17B61B76E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6"/>
            <a:ext cx="12185136" cy="1540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13AF545-D1B4-B6B4-D683-FE7B04FEE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44" y="188605"/>
            <a:ext cx="1226388" cy="141925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74CA0053-7CE8-81BE-985D-8FA829A3B87C}"/>
              </a:ext>
            </a:extLst>
          </p:cNvPr>
          <p:cNvSpPr/>
          <p:nvPr/>
        </p:nvSpPr>
        <p:spPr>
          <a:xfrm>
            <a:off x="7265676" y="5620035"/>
            <a:ext cx="4926323" cy="1246757"/>
          </a:xfrm>
          <a:prstGeom prst="roundRect">
            <a:avLst>
              <a:gd name="adj" fmla="val 948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ceiling, light, dark&#10;&#10;Description automatically generated">
            <a:extLst>
              <a:ext uri="{FF2B5EF4-FFF2-40B4-BE49-F238E27FC236}">
                <a16:creationId xmlns:a16="http://schemas.microsoft.com/office/drawing/2014/main" xmlns="" id="{B47F8273-F7CD-E6A3-E726-E0F46339A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02" y="4979916"/>
            <a:ext cx="2752350" cy="189890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9F859C81-827F-1668-FF3B-1E50C00D9533}"/>
              </a:ext>
            </a:extLst>
          </p:cNvPr>
          <p:cNvSpPr>
            <a:spLocks noGrp="1"/>
          </p:cNvSpPr>
          <p:nvPr/>
        </p:nvSpPr>
        <p:spPr>
          <a:xfrm>
            <a:off x="3511216" y="1299035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xmlns="" id="{B9ECAFF9-178F-F9E2-DBAF-BA12C9C61C8A}"/>
              </a:ext>
            </a:extLst>
          </p:cNvPr>
          <p:cNvSpPr>
            <a:spLocks noGrp="1"/>
          </p:cNvSpPr>
          <p:nvPr/>
        </p:nvSpPr>
        <p:spPr>
          <a:xfrm>
            <a:off x="3451240" y="1188391"/>
            <a:ext cx="5169568" cy="425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AD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F3F3AF-D40B-747C-BC1C-EF023EF709A7}"/>
              </a:ext>
            </a:extLst>
          </p:cNvPr>
          <p:cNvSpPr/>
          <p:nvPr/>
        </p:nvSpPr>
        <p:spPr>
          <a:xfrm>
            <a:off x="385296" y="1928733"/>
            <a:ext cx="5239910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Project objectives:</a:t>
            </a:r>
          </a:p>
          <a:p>
            <a:pPr marL="269875" algn="just"/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•acquiring aerial images and performing aerial triangulation;</a:t>
            </a:r>
          </a:p>
          <a:p>
            <a:pPr marL="269875" algn="just"/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•generating the dense point cloud and the digital surface model;</a:t>
            </a:r>
          </a:p>
          <a:p>
            <a:pPr marL="269875" algn="just"/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•generating the true-orthophotos.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EB7AFC63-CCC1-9B00-0CD5-DB9F2EEDD235}"/>
              </a:ext>
            </a:extLst>
          </p:cNvPr>
          <p:cNvGraphicFramePr/>
          <p:nvPr/>
        </p:nvGraphicFramePr>
        <p:xfrm>
          <a:off x="5587617" y="1767377"/>
          <a:ext cx="6353806" cy="2456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table">
            <a:extLst>
              <a:ext uri="{FF2B5EF4-FFF2-40B4-BE49-F238E27FC236}">
                <a16:creationId xmlns:a16="http://schemas.microsoft.com/office/drawing/2014/main" xmlns="" id="{2E80FECD-3978-06A1-7A19-37C521372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391" y="4141194"/>
            <a:ext cx="8000215" cy="2144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1F5C409-6D97-504D-873C-F2C6D49CAA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1160" y="4064886"/>
            <a:ext cx="1058979" cy="12014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8C26CB-D86E-72D1-4EBA-59AFA0AFB91B}"/>
              </a:ext>
            </a:extLst>
          </p:cNvPr>
          <p:cNvSpPr/>
          <p:nvPr/>
        </p:nvSpPr>
        <p:spPr>
          <a:xfrm>
            <a:off x="8617606" y="5248140"/>
            <a:ext cx="347297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o-RO" dirty="0">
                <a:latin typeface="Trebuchet MS" panose="020B0603020202020204" pitchFamily="34" charset="0"/>
              </a:rPr>
              <a:t>Bucharest - </a:t>
            </a:r>
            <a:r>
              <a:rPr lang="en-US" dirty="0" smtClean="0">
                <a:latin typeface="Trebuchet MS" panose="020B0603020202020204" pitchFamily="34" charset="0"/>
              </a:rPr>
              <a:t>oblique</a:t>
            </a:r>
            <a:r>
              <a:rPr lang="ro-RO" dirty="0" smtClean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images</a:t>
            </a:r>
            <a:r>
              <a:rPr lang="ro-RO" dirty="0" smtClean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and</a:t>
            </a:r>
            <a:r>
              <a:rPr lang="ro-RO" dirty="0" smtClean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additional </a:t>
            </a:r>
            <a:r>
              <a:rPr lang="en-US" dirty="0">
                <a:latin typeface="Trebuchet MS" panose="020B0603020202020204" pitchFamily="34" charset="0"/>
              </a:rPr>
              <a:t>product:</a:t>
            </a:r>
            <a:r>
              <a:rPr lang="ro-RO" dirty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3D mesh</a:t>
            </a:r>
            <a:r>
              <a:rPr lang="ro-RO" dirty="0">
                <a:latin typeface="Trebuchet MS" panose="020B0603020202020204" pitchFamily="34" charset="0"/>
              </a:rPr>
              <a:t>.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771FD24-35D9-8226-BF20-076063499F2C}"/>
              </a:ext>
            </a:extLst>
          </p:cNvPr>
          <p:cNvSpPr/>
          <p:nvPr/>
        </p:nvSpPr>
        <p:spPr>
          <a:xfrm>
            <a:off x="1388187" y="132771"/>
            <a:ext cx="8780827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NATIONAL PROJECT 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FOR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HIGH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RESOLUTION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IMAGE</a:t>
            </a:r>
            <a:r>
              <a:rPr lang="ro-RO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800" b="1" dirty="0" smtClean="0">
                <a:solidFill>
                  <a:srgbClr val="1000E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ACQUISITION</a:t>
            </a:r>
            <a:endParaRPr lang="en-US" sz="2800" b="1" dirty="0">
              <a:solidFill>
                <a:srgbClr val="1000E6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eyIkaWQiOiIyIiwiX2FjdGl2aXRpZXMiOlt7IiRpZCI6IjMiLCJfcm93cyI6W3siJGlkIjoiNCIsIl90YXNrcyI6W3siJGlkIjoiNSIsIl9hdHRhY2hlZE1pbGVzdG9uZXMiOltdLCJUYXNrRGVmaW5pdGlvbiI6eyIkaWQiOiI2IiwiR3JvdXBOYW1lIjpudWxsLCJTdGFydERhdGUiOiIyMDE4LTAyLTAxVDAwOjAwOjAwWiIsIkVuZERhdGUiOiIyMDE5LTAyLTAxVDIzOjU5OjAwWiIsIlBlcmNlbnRhZ2VDb21wbGV0ZSI6bnVsbCwiU3R5bGUiOnsiJGlkIjoiNyIsIlNoYXBlIjo4LCJTaGFwZVRoaWNrbmVzcyI6MCwiRHVyYXRpb25Gb3JtYXQiOjAsIkluY2x1ZGVOb25Xb3JraW5nRGF5c0luRHVyYXRpb24iOmZhbHNlLCJQZXJjZW50YWdlQ29tcGxldGVTdHlsZSI6eyIkaWQiOiI4IiwiRm9udFNldHRpbmdzIjp7IiRpZCI6IjkiLCJGb250U2l6ZSI6MTAsIkZvbnROYW1lIjoiQ2FsaWJyaSIsIklzQm9sZCI6ZmFsc2UsIklzSXRhbGljIjpmYWxzZSwiSXNVbmRlcmxpbmVkIjpmYWxzZSwiUGFyZW50U3R5bGUiOm51bGx9LCJBdXRvU2l6ZSI6MCwiRm9yZWdyb3VuZCI6eyIkaWQiOiIxMCIsIkNvbG9yIjp7IiRpZCI6IjEx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TIiLCJUb3AiOjAuMCwiTGVmdCI6MC4wLCJSaWdodCI6MC4wLCJCb3R0b20iOjAuMH0sIlBhZGRpbmciOnsiJGlkIjoiMTMiLCJUb3AiOjAuMCwiTGVmdCI6MC4wLCJSaWdodCI6MC4wLCJCb3R0b20iOjAuMH0sIkJhY2tncm91bmQiOnsiJGlkIjoiMTQiLCJDb2xvciI6eyIkaWQiOiIxNSIsIkEiOjg5LCJSIjowLCJHIjowLCJCIjowfX0sIklzVmlzaWJsZSI6dHJ1ZSwiV2lkdGgiOjAuMCwiSGVpZ2h0IjowLjAsIkJvcmRlclN0eWxlIjp7IiRpZCI6IjE2IiwiTGluZUNvbG9yIjpudWxsLCJMaW5lV2VpZ2h0IjowLjAsIkxpbmVUeXBlIjowLCJQYXJlbnRTdHlsZSI6bnVsbH0sIlBhcmVudFN0eWxlIjpudWxsfSwiRHVyYXRpb25TdHlsZSI6eyIkaWQiOiIxNyIsIkZvbnRTZXR0aW5ncyI6eyIkaWQiOiIxOCIsIkZvbnRTaXplIjoxMCwiRm9udE5hbWUiOiJDYWxpYnJpIiwiSXNCb2xkIjpmYWxzZSwiSXNJdGFsaWMiOmZhbHNlLCJJc1VuZGVybGluZWQiOmZhbHNlLCJQYXJlbnRTdHlsZSI6bnVsbH0sIkF1dG9TaXplIjowLCJGb3JlZ3JvdW5kIjp7IiRpZCI6IjE5IiwiQ29sb3IiOnsiJGlkIjoiMjA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MSIsIlRvcCI6MC4wLCJMZWZ0IjowLjAsIlJpZ2h0IjowLjAsIkJvdHRvbSI6MC4wfSwiUGFkZGluZyI6eyIkaWQiOiIyMiIsIlRvcCI6MC4wLCJMZWZ0IjowLjAsIlJpZ2h0IjowLjAsIkJvdHRvbSI6MC4wfSwiQmFja2dyb3VuZCI6eyIkaWQiOiIyMyIsIkNvbG9yIjp7IiRyZWYiOiIxNSJ9fSwiSXNWaXNpYmxlIjp0cnVlLCJXaWR0aCI6MC4wLCJIZWlnaHQiOjAuMCwiQm9yZGVyU3R5bGUiOnsiJGlkIjoiMjQiLCJMaW5lQ29sb3IiOm51bGwsIkxpbmVXZWlnaHQiOjAuMCwiTGluZVR5cGUiOjAsIlBhcmVudFN0eWxlIjpudWxsfSwiUGFyZW50U3R5bGUiOm51bGx9LCJIb3Jpem9udGFsQ29ubmVjdG9yU3R5bGUiOnsiJGlkIjoiMjUiLCJMaW5lQ29sb3IiOnsiJGlkIjoiMjYiLCIkdHlwZSI6Ik5MUkUuQ29tbW9uLkRvbS5Tb2xpZENvbG9yQnJ1c2gsIE5MUkUuQ29tbW9uIiwiQ29sb3IiOnsiJGlkIjoiMjciLCJBIjoyNTUsIlIiOjIwNCwiRyI6MjA0LCJCIjoyMDR9fSwiTGluZVdlaWdodCI6MS4wLCJMaW5lVHlwZSI6MCwiUGFyZW50U3R5bGUiOm51bGx9LCJWZXJ0aWNhbENvbm5lY3RvclN0eWxlIjp7IiRpZCI6IjI4IiwiTGluZUNvbG9yIjp7IiRpZCI6IjI5IiwiJHR5cGUiOiJOTFJFLkNvbW1vbi5Eb20uU29saWRDb2xvckJydXNoLCBOTFJFLkNvbW1vbiIsIkNvbG9yIjp7IiRpZCI6IjMwIiwiQSI6MjU1LCJSIjoyMDQsIkciOjIwNCwiQiI6MjA0fX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MsIklzQmVsb3dUaW1lYmFuZCI6dHJ1ZSwiUGVyY2VudGFnZUNvbXBsZXRlU2hhcGVPcGFjaXR5IjozNSwiU2hhcGVTdHlsZSI6eyIkaWQiOiIzMSIsIk1hcmdpbiI6eyIkaWQiOiIzMiIsIlRvcCI6MC4wLCJMZWZ0Ijo0LjAsIlJpZ2h0Ijo0LjAsIkJvdHRvbSI6MC4wfSwiUGFkZGluZyI6eyIkaWQiOiIzMyIsIlRvcCI6MC4wLCJMZWZ0IjowLjAsIlJpZ2h0IjowLjAsIkJvdHRvbSI6MC4wfSwiQmFja2dyb3VuZCI6eyIkaWQiOiIzNCIsIkNvbG9yIjp7IiRpZCI6IjM1IiwiQSI6MjU1LCJSIjoyMzQsIkciOjIyLCJCIjozMH19LCJJc1Zpc2libGUiOnRydWUsIldpZHRoIjowLjAsIkhlaWdodCI6MTAuMCwiQm9yZGVyU3R5bGUiOnsiJGlkIjoiMzYiLCJMaW5lQ29sb3IiOnsiJGlkIjoiMzciLCIkdHlwZSI6Ik5MUkUuQ29tbW9uLkRvbS5Tb2xpZENvbG9yQnJ1c2gsIE5MUkUuQ29tbW9uIiwiQ29sb3IiOnsiJGlkIjoiMzgiLCJBIjoyNTUsIlIiOjI1NSwiRyI6MCwiQiI6MH19LCJMaW5lV2VpZ2h0IjowLjAsIkxpbmVUeXBlIjowLCJQYXJlbnRTdHlsZSI6bnVsbH0sIlBhcmVudFN0eWxlIjpudWxsfSwiVGl0bGVTdHlsZSI6eyIkaWQiOiIzOSIsIkZvbnRTZXR0aW5ncyI6eyIkaWQiOiI0MCIsIkZvbnRTaXplIjoxMSwiRm9udE5hbWUiOiJDYWxpYnJpIiwiSXNCb2xkIjp0cnVlLCJJc0l0YWxpYyI6ZmFsc2UsIklzVW5kZXJsaW5lZCI6ZmFsc2UsIlBhcmVudFN0eWxlIjpudWxsfSwiQXV0b1NpemUiOjAsIkZvcmVncm91bmQiOnsiJGlkIjoiNDEiLCJDb2xvciI6eyIkaWQiOiI0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0MyIsIlRvcCI6MC4wLCJMZWZ0IjowLjAsIlJpZ2h0IjowLjAsIkJvdHRvbSI6MC4wfSwiUGFkZGluZyI6eyIkaWQiOiI0NCIsIlRvcCI6MC4wLCJMZWZ0IjowLjAsIlJpZ2h0IjowLjAsIkJvdHRvbSI6MC4wfSwiQmFja2dyb3VuZCI6eyIkaWQiOiI0NSIsIkNvbG9yIjp7IiRpZCI6IjQ2IiwiQSI6MCwiUiI6MjU1LCJHIjoyNTUsIkIiOjI1NX19LCJJc1Zpc2libGUiOnRydWUsIldpZHRoIjowLjAsIkhlaWdodCI6MC4wLCJCb3JkZXJTdHlsZSI6eyIkaWQiOiI0NyIsIkxpbmVDb2xvciI6bnVsbCwiTGluZVdlaWdodCI6MC4wLCJMaW5lVHlwZSI6MCwiUGFyZW50U3R5bGUiOm51bGx9LCJQYXJlbnRTdHlsZSI6bnVsbH0sIkRhdGVTdHlsZSI6eyIkaWQiOiI0OCIsIkZvbnRTZXR0aW5ncyI6eyIkaWQiOiI0OSIsIkZvbnRTaXplIjoxMCwiRm9udE5hbWUiOiJDYWxpYnJpIiwiSXNCb2xkIjpmYWxzZSwiSXNJdGFsaWMiOmZhbHNlLCJJc1VuZGVybGluZWQiOmZhbHNlLCJQYXJlbnRTdHlsZSI6bnVsbH0sIkF1dG9TaXplIjowLCJGb3JlZ3JvdW5kIjp7IiRpZCI6IjUwIiwiQ29sb3IiOnsiJGlkIjoiNTE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UyIiwiVG9wIjowLjAsIkxlZnQiOjAuMCwiUmlnaHQiOjAuMCwiQm90dG9tIjowLjB9LCJQYWRkaW5nIjp7IiRpZCI6IjUzIiwiVG9wIjowLjAsIkxlZnQiOjAuMCwiUmlnaHQiOjAuMCwiQm90dG9tIjowLjB9LCJCYWNrZ3JvdW5kIjp7IiRpZCI6IjU0IiwiQ29sb3IiOnsiJGlkIjoiNTUiLCJBIjowLCJSIjoyNTUsIkciOjI1NSwiQiI6MjU1fX0sIklzVmlzaWJsZSI6dHJ1ZSwiV2lkdGgiOjAuMCwiSGVpZ2h0IjowLjAsIkJvcmRlclN0eWxlIjp7IiRpZCI6IjU2IiwiTGluZUNvbG9yIjpudWxsLCJMaW5lV2VpZ2h0IjowLjAsIkxpbmVUeXBlIjowLCJQYXJlbnRTdHlsZSI6bnVsbH0sIlBhcmVudFN0eWxlIjpudWxsfSwiRGF0ZUZvcm1hdCI6eyIkaWQiOiI1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1OCIsIkZvcm1hdCI6MCwiSXNWaXNpYmxlIjpmYWxzZSwiTGFzdEtub3duVmlzaWJpbGl0eVN0YXRlIjpmYWxzZX0sIklzVmlzaWJsZSI6dHJ1ZSwiUGFyZW50U3R5bGUiOm51bGx9LCJJbmRleCI6MSwiU21hcnREdXJhdGlvbkFjdGl2YXRlZCI6ZmFsc2UsIkRhdGVGb3JtYXQiOnsiJHJlZiI6IjU3In0sIldlZWtOdW1iZXJpbmciOnsiJGlkIjoiNTkiLCJGb3JtYXQiOjAsIklzVmlzaWJsZSI6ZmFsc2UsIkxhc3RLbm93blZpc2liaWxpdHlTdGF0ZSI6ZmFsc2V9LCJJZCI6IjY0ZjU4NTdmLTU0NzAtNDU4Ni1hNzc1LTk1YjQ0M2ZlNjQwNCIsIkltcG9ydElkIjpudWxsLCJUaXRsZSI6IkxlaWNhIEdOU1MgU3BpZGVyIHY1LjAiLCJOb3RlIjpudWxsLCJIeXBlcmxpbmsiOnsiJGlkIjoiNjAiLCJBZGRyZXNzIjpudWxsLCJTdWJBZGRyZXNzIjpudWxsfSwiSXNDaGFuZ2VkIjpmYWxzZSwiSXNOZXciOmZhbHNlfX1dLCJfbWlsZXN0b25lcyI6W10sIklkIjoiMDAwMDAwMDAtMDAwMC0wMDAwLTAwMDAtMDAwMDAwMDAwMDAwIiwiSXNTaW5nbGVJdGVtUm93Ijp0cnVlfSx7IiRpZCI6IjYxIiwiX3Rhc2tzIjpbeyIkaWQiOiI2MiIsIl9hdHRhY2hlZE1pbGVzdG9uZXMiOltdLCJUYXNrRGVmaW5pdGlvbiI6eyIkaWQiOiI2MyIsIkdyb3VwTmFtZSI6bnVsbCwiU3RhcnREYXRlIjoiMjAxOS0wMS0wMlQwMDowMDowMFoiLCJFbmREYXRlIjoiMjAyMS0wMS0wMVQyMzo1OTowMFoiLCJQZXJjZW50YWdlQ29tcGxldGUiOm51bGwsIlN0eWxlIjp7IiRpZCI6IjY0IiwiU2hhcGUiOjQsIlNoYXBlVGhpY2tuZXNzIjowLCJEdXJhdGlvbkZvcm1hdCI6MCwiSW5jbHVkZU5vbldvcmtpbmdEYXlzSW5EdXJhdGlvbiI6ZmFsc2UsIlBlcmNlbnRhZ2VDb21wbGV0ZVN0eWxlIjp7IiRpZCI6IjY1IiwiRm9udFNldHRpbmdzIjp7IiRpZCI6IjY2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pZCI6IjY3IiwiVG9wIjowLjAsIkxlZnQiOjAuMCwiUmlnaHQiOjAuMCwiQm90dG9tIjowLjB9LCJQYWRkaW5nIjp7IiRpZCI6IjY4IiwiVG9wIjowLjAsIkxlZnQiOjAuMCwiUmlnaHQiOjAuMCwiQm90dG9tIjowLjB9LCJCYWNrZ3JvdW5kIjp7IiRpZCI6IjY5IiwiQ29sb3IiOnsiJGlkIjoiNzAiLCJBIjo4OSwiUiI6MCwiRyI6MCwiQiI6MH19LCJJc1Zpc2libGUiOnRydWUsIldpZHRoIjowLjAsIkhlaWdodCI6MC4wLCJCb3JkZXJTdHlsZSI6eyIkaWQiOiI3MSIsIkxpbmVDb2xvciI6bnVsbCwiTGluZVdlaWdodCI6MC4wLCJMaW5lVHlwZSI6MCwiUGFyZW50U3R5bGUiOm51bGx9LCJQYXJlbnRTdHlsZSI6bnVsbH0sIkR1cmF0aW9u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NzYiLCJUb3AiOjAuMCwiTGVmdCI6MC4wLCJSaWdodCI6MC4wLCJCb3R0b20iOjAuMH0sIlBhZGRpbmciOnsiJGlkIjoiNzciLCJUb3AiOjAuMCwiTGVmdCI6MC4wLCJSaWdodCI6MC4wLCJCb3R0b20iOjAuMH0sIkJhY2tncm91bmQiOnsiJGlkIjoiNzgiLCJDb2xvciI6eyIkcmVmIjoiNzAifX0sIklzVmlzaWJsZSI6dHJ1ZSwiV2lkdGgiOjAuMCwiSGVpZ2h0IjowLjAsIkJvcmRlclN0eWxlIjp7IiRpZCI6Ijc5IiwiTGluZUNvbG9yIjpudWxsLCJMaW5lV2VpZ2h0IjowLjAsIkxpbmVUeXBlIjowLCJQYXJlbnRTdHlsZSI6bnVsbH0sIlBhcmVudFN0eWxlIjpudWxsfSwiSG9yaXpvbnRhbENvbm5lY3RvclN0eWxlIjp7IiRpZCI6IjgwIiwiTGluZUNvbG9yIjp7IiRpZCI6IjgxIiwiJHR5cGUiOiJOTFJFLkNvbW1vbi5Eb20uU29saWRDb2xvckJydXNoLCBOTFJFLkNvbW1vbiIsIkNvbG9yIjp7IiRpZCI6IjgyIiwiQSI6MjU1LCJSIjoyMDQsIkciOjIwNCwiQiI6MjA0fX0sIkxpbmVXZWlnaHQiOjEuMCwiTGluZVR5cGUiOjAsIlBhcmVudFN0eWxlIjpudWxsfSwiVmVydGljYWxDb25uZWN0b3JTdHlsZSI6eyIkaWQiOiI4MyIsIkxpbmVDb2xvciI6eyIkaWQiOiI4NCIsIiR0eXBlIjoiTkxSRS5Db21tb24uRG9tLlNvbGlkQ29sb3JCcnVzaCwgTkxSRS5Db21tb24iLCJDb2xvciI6eyIkaWQiOiI4NSIsIkEiOjI1NSwiUiI6MjA0LCJHIjoyMDQsIkIiOjIwNH1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zLCJJc0JlbG93VGltZWJhbmQiOnRydWUsIlBlcmNlbnRhZ2VDb21wbGV0ZVNoYXBlT3BhY2l0eSI6MzUsIlNoYXBlU3R5bGUiOnsiJGlkIjoiODYiLCJNYXJnaW4iOnsiJGlkIjoiODciLCJUb3AiOjAuMCwiTGVmdCI6NC4wLCJSaWdodCI6NC4wLCJCb3R0b20iOjAuMH0sIlBhZGRpbmciOnsiJGlkIjoiODgiLCJUb3AiOjAuMCwiTGVmdCI6MC4wLCJSaWdodCI6MC4wLCJCb3R0b20iOjAuMH0sIkJhY2tncm91bmQiOnsiJGlkIjoiODkiLCJDb2xvciI6eyIkaWQiOiI5MCIsIkEiOjI1NSwiUiI6MjM0LCJHIjoyMiwiQiI6MzB9fSwiSXNWaXNpYmxlIjp0cnVlLCJXaWR0aCI6MC4wLCJIZWlnaHQiOjEwLjAsIkJvcmRlclN0eWxlIjp7IiRpZCI6IjkxIiwiTGluZUNvbG9yIjp7IiRpZCI6IjkyIiwiJHR5cGUiOiJOTFJFLkNvbW1vbi5Eb20uU29saWRDb2xvckJydXNoLCBOTFJFLkNvbW1vbiIsIkNvbG9yIjp7IiRpZCI6IjkzIiwiQSI6MjU1LCJSIjoyNTUsIkciOjAsIkIiOjB9fSwiTGluZVdlaWdodCI6MC4wLCJMaW5lVHlwZSI6MCwiUGFyZW50U3R5bGUiOm51bGx9LCJQYXJlbnRTdHlsZSI6bnVsbH0sIlRpdGxlU3R5bGUiOnsiJGlkIjoiOTQiLCJGb250U2V0dGluZ3MiOnsiJGlkIjoiOTUiLCJGb250U2l6ZSI6MTEsIkZvbnROYW1lIjoiQ2FsaWJyaSIsIklzQm9sZCI6dHJ1ZSwiSXNJdGFsaWMiOmZhbHNlLCJJc1VuZGVybGluZWQiOmZhbHNlLCJQYXJlbnRTdHlsZSI6bnVsbH0sIkF1dG9TaXplIjowLCJGb3JlZ3JvdW5kIjp7IiRpZCI6Ijk2IiwiQ29sb3IiOnsiJGlkIjoiOTciLCJBIjoyNTUsIlIiOjAsIkciOjAsIkIiOjB9fSwiTWF4V2lkdGgiOjcyMC4wLCJNYXhIZWlnaHQiOiJJbmZpbml0eSIsIlNtYXJ0Rm9yZWdyb3VuZElzQWN0aXZlIjpmYWxzZSwiSG9yaXpvbnRhbEFsaWdubWVudCI6MSwiVmVydGljYWxBbGlnbm1lbnQiOjAsIlNtYXJ0Rm9yZWdyb3VuZCI6bnVsbCwiQmFja2dyb3VuZEZpbGxUeXBlIjowLCJNYXJnaW4iOnsiJGlkIjoiOTgiLCJUb3AiOjAuMCwiTGVmdCI6MC4wLCJSaWdodCI6MC4wLCJCb3R0b20iOjAuMH0sIlBhZGRpbmciOnsiJGlkIjoiOTkiLCJUb3AiOjAuMCwiTGVmdCI6MC4wLCJSaWdodCI6MC4wLCJCb3R0b20iOjAuMH0sIkJhY2tncm91bmQiOnsiJGlkIjoiMTAwIiwiQ29sb3IiOnsiJGlkIjoiMTAxIiwiQSI6MCwiUiI6MjU1LCJHIjoyNTUsIkIiOjI1NX19LCJJc1Zpc2libGUiOnRydWUsIldpZHRoIjowLjAsIkhlaWdodCI6MC4wLCJCb3JkZXJTdHlsZSI6eyIkaWQiOiIxMDIiLCJMaW5lQ29sb3IiOm51bGwsIkxpbmVXZWlnaHQiOjAuMCwiTGluZVR5cGUiOjAsIlBhcmVudFN0eWxlIjpudWxsfSwiUGFyZW50U3R5bGUiOm51bGx9LCJEYXRlU3R5bGUiOnsiJGlkIjoiMTAzIiwiRm9udFNldHRpbmdzIjp7IiRpZCI6IjEwNCIsIkZvbnRTaXplIjoxMCwiRm9udE5hbWUiOiJDYWxpYnJpIiwiSXNCb2xkIjpmYWxzZSwiSXNJdGFsaWMiOmZhbHNlLCJJc1VuZGVybGluZWQiOmZhbHNlLCJQYXJlbnRTdHlsZSI6bnVsbH0sIkF1dG9TaXplIjowLCJGb3JlZ3JvdW5kIjp7IiRpZCI6IjEwNSIsIkNvbG9yIjp7IiRpZCI6IjEwNiIsIkEiOjI1NSwiUiI6NjgsIkciOjg0LCJCIjoxMDZ9fSwiTWF4V2lkdGgiOjIwMC4wLCJNYXhIZWlnaHQiOiJJbmZpbml0eSIsIlNtYXJ0Rm9yZWdyb3VuZElzQWN0aXZlIjpmYWxzZSwiSG9yaXpvbnRhbEFsaWdubWVudCI6MSwiVmVydGljYWxBbGlnbm1lbnQiOjAsIlNtYXJ0Rm9yZWdyb3VuZCI6bnVsbCwiQmFja2dyb3VuZEZpbGxUeXBlIjowLCJNYXJnaW4iOnsiJGlkIjoiMTA3IiwiVG9wIjowLjAsIkxlZnQiOjAuMCwiUmlnaHQiOjAuMCwiQm90dG9tIjowLjB9LCJQYWRkaW5nIjp7IiRpZCI6IjEwOCIsIlRvcCI6MC4wLCJMZWZ0IjowLjAsIlJpZ2h0IjowLjAsIkJvdHRvbSI6MC4wfSwiQmFja2dyb3VuZCI6eyIkaWQiOiIxMDkiLCJDb2xvciI6eyIkaWQiOiIxMTAiLCJBIjowLCJSIjoyNTUsIkciOjI1NSwiQiI6MjU1fX0sIklzVmlzaWJsZSI6dHJ1ZSwiV2lkdGgiOjAuMCwiSGVpZ2h0IjowLjAsIkJvcmRlclN0eWxlIjp7IiRpZCI6IjExMSIsIkxpbmVDb2xvciI6bnVsbCwiTGluZVdlaWdodCI6MC4wLCJMaW5lVHlwZSI6MCwiUGFyZW50U3R5bGUiOm51bGx9LCJQYXJlbnRTdHlsZSI6bnVsbH0sIkRhdGVGb3JtYXQiOnsiJGlkIjoiMTEy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xMyIsIkZvcm1hdCI6MCwiSXNWaXNpYmxlIjpmYWxzZSwiTGFzdEtub3duVmlzaWJpbGl0eVN0YXRlIjpmYWxzZX0sIklzVmlzaWJsZSI6dHJ1ZSwiUGFyZW50U3R5bGUiOm51bGx9LCJJbmRleCI6MiwiU21hcnREdXJhdGlvbkFjdGl2YXRlZCI6ZmFsc2UsIkRhdGVGb3JtYXQiOnsiJHJlZiI6IjExMiJ9LCJXZWVrTnVtYmVyaW5nIjp7IiRpZCI6IjExNCIsIkZvcm1hdCI6MCwiSXNWaXNpYmxlIjpmYWxzZSwiTGFzdEtub3duVmlzaWJpbGl0eVN0YXRlIjpmYWxzZX0sIklkIjoiM2FlNDE3ZWYtOTg3ZS00OTEwLTk4MDUtYzc5YWUyYTA3M2IwIiwiSW1wb3J0SWQiOm51bGwsIlRpdGxlIjoiTGVpY2EgR05TUyBTcGlkZXIgdjcuMiIsIk5vdGUiOm51bGwsIkh5cGVybGluayI6eyIkaWQiOiIxMTUiLCJBZGRyZXNzIjpudWxsLCJTdWJBZGRyZXNzIjpudWxsfSwiSXNDaGFuZ2VkIjpmYWxzZSwiSXNOZXciOmZhbHNlfX1dLCJfbWlsZXN0b25lcyI6W10sIklkIjoiMDAwMDAwMDAtMDAwMC0wMDAwLTAwMDAtMDAwMDAwMDAwMDAwIiwiSXNTaW5nbGVJdGVtUm93Ijp0cnVlfSx7IiRpZCI6IjExNiIsIl90YXNrcyI6W3siJGlkIjoiMTE3IiwiX2F0dGFjaGVkTWlsZXN0b25lcyI6W10sIlRhc2tEZWZpbml0aW9uIjp7IiRpZCI6IjExOCIsIkdyb3VwTmFtZSI6bnVsbCwiU3RhcnREYXRlIjoiMjAyMS0wMS0wMVQwMDowMDowMFoiLCJFbmREYXRlIjoiMjAyMS0wNi0wMVQyMzo1OTowMFoiLCJQZXJjZW50YWdlQ29tcGxldGUiOm51bGwsIlN0eWxlIjp7IiRpZCI6IjExOSIsIlNoYXBlIjo0LCJTaGFwZVRoaWNrbmVzcyI6MCwiRHVyYXRpb25Gb3JtYXQiOjAsIkluY2x1ZGVOb25Xb3JraW5nRGF5c0luRHVyYXRpb24iOmZhbHNlLCJQZXJjZW50YWdlQ29tcGxldGVTdHlsZSI6eyIkaWQiOiIxMjAiLCJGb250U2V0dGluZ3MiOnsiJGlkIjoiMTIx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2NyJ9LCJQYWRkaW5nIjp7IiRyZWYiOiI2OCJ9LCJCYWNrZ3JvdW5kIjp7IiRyZWYiOiI2OSJ9LCJJc1Zpc2libGUiOnRydWUsIldpZHRoIjowLjAsIkhlaWdodCI6MC4wLCJCb3JkZXJTdHlsZSI6eyIkaWQiOiIxMjIiLCJMaW5lQ29sb3IiOm51bGwsIkxpbmVXZWlnaHQiOjAuMCwiTGluZVR5cGUiOjAsIlBhcmVudFN0eWxlIjpudWxsfSwiUGFyZW50U3R5bGUiOm51bGx9LCJEdXJhdGlvblN0eWxlIjp7IiRpZCI6IjEyMyIsIkZvbnRTZXR0aW5ncyI6eyIkaWQiOiIxMjQiLCJGb250U2l6ZSI6MTAsIkZvbnROYW1lIjoiQ2FsaWJyaSIsIklzQm9sZCI6ZmFsc2UsIklzSXRhbGljIjpmYWxzZSwiSXNVbmRlcmxpbmVkIjpmYWxzZSwiUGFyZW50U3R5bGUiOm51bGx9LCJBdXRvU2l6ZSI6MCwiRm9yZWdyb3VuZCI6eyIkcmVmIjoiNzQifSwiTWF4V2lkdGgiOjIwMC4wLCJNYXhIZWlnaHQiOiJJbmZpbml0eSIsIlNtYXJ0Rm9yZWdyb3VuZElzQWN0aXZlIjpmYWxzZSwiSG9yaXpvbnRhbEFsaWdubWVudCI6MCwiVmVydGljYWxBbGlnbm1lbnQiOjAsIlNtYXJ0Rm9yZWdyb3VuZCI6bnVsbCwiQmFja2dyb3VuZEZpbGxUeXBlIjowLCJNYXJnaW4iOnsiJHJlZiI6Ijc2In0sIlBhZGRpbmciOnsiJHJlZiI6Ijc3In0sIkJhY2tncm91bmQiOnsiJHJlZiI6Ijc4In0sIklzVmlzaWJsZSI6dHJ1ZSwiV2lkdGgiOjAuMCwiSGVpZ2h0IjowLjAsIkJvcmRlclN0eWxlIjp7IiRpZCI6IjEyNSIsIkxpbmVDb2xvciI6bnVsbCwiTGluZVdlaWdodCI6MC4wLCJMaW5lVHlwZSI6MCwiUGFyZW50U3R5bGUiOm51bGx9LCJQYXJlbnRTdHlsZSI6bnVsbH0sIkhvcml6b250YWxDb25uZWN0b3JTdHlsZSI6eyIkaWQiOiIxMjYiLCJMaW5lQ29sb3IiOnsiJHJlZiI6IjgxIn0sIkxpbmVXZWlnaHQiOjEuMCwiTGluZVR5cGUiOjAsIlBhcmVudFN0eWxlIjpudWxsfSwiVmVydGljYWxDb25uZWN0b3JTdHlsZSI6eyIkaWQiOiIxMjciLCJMaW5lQ29sb3IiOnsiJHJlZiI6Ijg0In0sIkxpbmVXZWlnaHQiOjAuMCwiTGluZVR5cGUiOjAsIlBhcmVudFN0eWxlIjpudWxsfSwiTWFyZ2luIjpudWxsLCJTdGFydERhdGVQb3NpdGlvbiI6MywiRW5kRGF0ZVBvc2l0aW9uIjo0LCJEYXRlSXNWaXNpYmxlIjp0cnVlLCJUaXRsZVBvc2l0aW9uIjowLCJEdXJhdGlvblBvc2l0aW9uIjo2LCJQZXJjZW50YWdlQ29tcGxldGVkUG9zaXRpb24iOjYsIlNwYWNpbmciOjMsIklzQmVsb3dUaW1lYmFuZCI6dHJ1ZSwiUGVyY2VudGFnZUNvbXBsZXRlU2hhcGVPcGFjaXR5IjozNSwiU2hhcGVTdHlsZSI6eyIkaWQiOiIxMjgiLCJNYXJnaW4iOnsiJHJlZiI6Ijg3In0sIlBhZGRpbmciOnsiJHJlZiI6Ijg4In0sIkJhY2tncm91bmQiOnsiJGlkIjoiMTI5IiwiQ29sb3IiOnsiJGlkIjoiMTMwIiwiQSI6MjU1LCJSIjoyMzQsIkciOjIyLCJCIjozMH19LCJJc1Zpc2libGUiOnRydWUsIldpZHRoIjowLjAsIkhlaWdodCI6MTAuMCwiQm9yZGVyU3R5bGUiOnsiJGlkIjoiMTMxIiwiTGluZUNvbG9yIjp7IiRyZWYiOiI5MiJ9LCJMaW5lV2VpZ2h0IjowLjAsIkxpbmVUeXBlIjowLCJQYXJlbnRTdHlsZSI6bnVsbH0sIlBhcmVudFN0eWxlIjpudWxsfSwiVGl0bGVTdHlsZSI6eyIkaWQiOiIxMzIiLCJGb250U2V0dGluZ3MiOnsiJGlkIjoiMTMzIiwiRm9udFNpemUiOjExLCJGb250TmFtZSI6IkNhbGlicmkiLCJJc0JvbGQiOnRydWUsIklzSXRhbGljIjpmYWxzZSwiSXNVbmRlcmxpbmVkIjpmYWxzZSwiUGFyZW50U3R5bGUiOm51bGx9LCJBdXRvU2l6ZSI6MCwiRm9yZWdyb3VuZCI6eyIkaWQiOiIxMzQiLCJDb2xvciI6eyIkaWQiOiIxMzU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k4In0sIlBhZGRpbmciOnsiJHJlZiI6Ijk5In0sIkJhY2tncm91bmQiOnsiJGlkIjoiMTM2IiwiQ29sb3IiOnsiJGlkIjoiMTM3IiwiQSI6MCwiUiI6MjU1LCJHIjoyNTUsIkIiOjI1NX19LCJJc1Zpc2libGUiOnRydWUsIldpZHRoIjowLjAsIkhlaWdodCI6MC4wLCJCb3JkZXJTdHlsZSI6eyIkaWQiOiIxMzgiLCJMaW5lQ29sb3IiOm51bGwsIkxpbmVXZWlnaHQiOjAuMCwiTGluZVR5cGUiOjAsIlBhcmVudFN0eWxlIjpudWxsfSwiUGFyZW50U3R5bGUiOm51bGx9LCJEYXRlU3R5bGUiOnsiJGlkIjoiMTM5IiwiRm9udFNldHRpbmdzIjp7IiRpZCI6IjE0MCIsIkZvbnRTaXplIjoxMCwiRm9udE5hbWUiOiJDYWxpYnJpIiwiSXNCb2xkIjpmYWxzZSwiSXNJdGFsaWMiOmZhbHNlLCJJc1VuZGVybGluZWQiOmZhbHNlLCJQYXJlbnRTdHlsZSI6bnVsbH0sIkF1dG9TaXplIjowLCJGb3JlZ3JvdW5kIjp7IiRpZCI6IjE0MSIsIkNvbG9yIjp7IiRpZCI6IjE0Mi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EwNyJ9LCJQYWRkaW5nIjp7IiRyZWYiOiIxMDgifSwiQmFja2dyb3VuZCI6eyIkaWQiOiIxNDMiLCJDb2xvciI6eyIkaWQiOiIxNDQiLCJBIjowLCJSIjoyNTUsIkciOjI1NSwiQiI6MjU1fX0sIklzVmlzaWJsZSI6dHJ1ZSwiV2lkdGgiOjAuMCwiSGVpZ2h0IjowLjAsIkJvcmRlclN0eWxlIjp7IiRpZCI6IjE0NSIsIkxpbmVDb2xvciI6bnVsbCwiTGluZVdlaWdodCI6MC4wLCJMaW5lVHlwZSI6MCwiUGFyZW50U3R5bGUiOm51bGx9LCJQYXJlbnRTdHlsZSI6bnVsbH0sIkRhdGVGb3JtYXQiOnsiJHJlZiI6IjExMiJ9LCJXZWVrTnVtYmVyaW5nIjp7IiRpZCI6IjE0NiIsIkZvcm1hdCI6MCwiSXNWaXNpYmxlIjpmYWxzZSwiTGFzdEtub3duVmlzaWJpbGl0eVN0YXRlIjpmYWxzZX0sIklzVmlzaWJsZSI6dHJ1ZSwiUGFyZW50U3R5bGUiOm51bGx9LCJJbmRleCI6MywiU21hcnREdXJhdGlvbkFjdGl2YXRlZCI6ZmFsc2UsIkRhdGVGb3JtYXQiOnsiJHJlZiI6IjExMiJ9LCJXZWVrTnVtYmVyaW5nIjp7IiRpZCI6IjE0NyIsIkZvcm1hdCI6MCwiSXNWaXNpYmxlIjpmYWxzZSwiTGFzdEtub3duVmlzaWJpbGl0eVN0YXRlIjpmYWxzZX0sIklkIjoiYzlmNWFhOWYtNGRmNS00MDhjLWIwMWUtMTYzZjQ0MWNkMjUyIiwiSW1wb3J0SWQiOm51bGwsIlRpdGxlIjoiTGVpY2EgR05TUyBTcGlkZXIgdjcuNSIsIk5vdGUiOm51bGwsIkh5cGVybGluayI6eyIkaWQiOiIxNDgiLCJBZGRyZXNzIjpudWxsLCJTdWJBZGRyZXNzIjpudWxsfSwiSXNDaGFuZ2VkIjpmYWxzZSwiSXNOZXciOmZhbHNlfX1dLCJfbWlsZXN0b25lcyI6W10sIklkIjoiMDAwMDAwMDAtMDAwMC0wMDAwLTAwMDAtMDAwMDAwMDAwMDAwIiwiSXNTaW5nbGVJdGVtUm93Ijp0cnVlfSx7IiRpZCI6IjE0OSIsIl90YXNrcyI6W10sIl9taWxlc3RvbmVzIjpbeyIkaWQiOiIxNTAiLCJJZCI6IjM3NmZkNWU2LTJkOGYtNGJmYS04YjUzLWE1OTlhOTgxNzYxMSIsIkluZGV4Ijo0LCJHcm91cElkIjpudWxsLCJUaXRsZSI6IlRlc3RhcmUgYmV0YSBTcGlkZXIgNy43IiwiRGF0ZVRpbWUiOiIyMDIxLTAxLTAxVDIzOjU5OjAwIiwiUGVyY2VudGFnZUNvbXBsZXRlIjpudWxsLCJOb3RlIjpudWxsLCJTdHlsZSI6eyIkaWQiOiIxNTEiLCJUaXRsZVBvc2l0aW9uIjoiTGVmdCIsIkRhdGVQb3NpdGlvbiI6IkxlZnQiLCJTaGFwZVR5cGUiOjE0LCJTaGFwZVNpemUiOjEsIlNwYWNpbmciOjUsIlNoYXBlU3R5bGUiOnsiJGlkIjoiMTUyIiwiTWFyZ2luIjp7IiRpZCI6IjE1MyIsIlRvcCI6MC4wLCJMZWZ0IjowLjAsIlJpZ2h0IjowLjAsIkJvdHRvbSI6MC4wfSwiUGFkZGluZyI6eyIkaWQiOiIxNTQiLCJUb3AiOjAuMCwiTGVmdCI6MC4wLCJSaWdodCI6MC4wLCJCb3R0b20iOjAuMH0sIkJhY2tncm91bmQiOnsiJGlkIjoiMTU1IiwiQ29sb3IiOnsiJGlkIjoiMTU2IiwiQSI6MjU1LCJSIjoyMzQsIkciOjIyLCJCIjozMH19LCJJc1Zpc2libGUiOnRydWUsIldpZHRoIjoxOC4wLCJIZWlnaHQiOjIwLjAsIkJvcmRlclN0eWxlIjp7IiRpZCI6IjE1NyIsIkxpbmVDb2xvciI6eyIkaWQiOiIxNTgiLCIkdHlwZSI6Ik5MUkUuQ29tbW9uLkRvbS5Tb2xpZENvbG9yQnJ1c2gsIE5MUkUuQ29tbW9uIiwiQ29sb3IiOnsiJGlkIjoiMTU5IiwiQSI6MjU1LCJSIjoyNTUsIkciOjAsIkIiOjB9fSwiTGluZVdlaWdodCI6MC4wLCJMaW5lVHlwZSI6MCwiUGFyZW50U3R5bGUiOm51bGx9LCJQYXJlbnRTdHlsZSI6bnVsbH0sIlRpdGxlU3R5bGUiOnsiJGlkIjoiMTYwIiwiRm9udFNldHRpbmdzIjp7IiRpZCI6IjE2MSIsIkZvbnRTaXplIjoxMSwiRm9udE5hbWUiOiJDYWxpYnJpIiwiSXNCb2xkIjp0cnVlLCJJc0l0YWxpYyI6ZmFsc2UsIklzVW5kZXJsaW5lZCI6ZmFsc2UsIlBhcmVudFN0eWxlIjpudWxsfSwiQXV0b1NpemUiOjAsIkZvcmVncm91bmQiOnsiJGlkIjoiMTYyIiwiQ29sb3IiOnsiJGlkIjoiMTYzIiwiQSI6MjU1LCJSIjowLCJHIjowLCJCIjowfX0sIk1heFdpZHRoIjoyMDAuMCwiTWF4SGVpZ2h0IjoiSW5maW5pdHkiLCJTbWFydEZvcmVncm91bmRJc0FjdGl2ZSI6ZmFsc2UsIkhvcml6b250YWxBbGlnbm1lbnQiOjIsIlZlcnRpY2FsQWxpZ25tZW50IjowLCJTbWFydEZvcmVncm91bmQiOm51bGwsIkJhY2tncm91bmRGaWxsVHlwZSI6MCwiTWFyZ2luIjp7IiRpZCI6IjE2NCIsIlRvcCI6MC4wLCJMZWZ0IjowLjAsIlJpZ2h0IjowLjAsIkJvdHRvbSI6MC4wfSwiUGFkZGluZyI6eyIkaWQiOiIxNjUiLCJUb3AiOjAuMCwiTGVmdCI6MC4wLCJSaWdodCI6MC4wLCJCb3R0b20iOjAuMH0sIkJhY2tncm91bmQiOnsiJGlkIjoiMTY2IiwiQ29sb3IiOnsiJGlkIjoiMTY3IiwiQSI6MCwiUiI6MjU1LCJHIjoyNTUsIkIiOjI1NX19LCJJc1Zpc2libGUiOnRydWUsIldpZHRoIjowLjAsIkhlaWdodCI6MC4wLCJCb3JkZXJTdHlsZSI6bnVsbCwiUGFyZW50U3R5bGUiOm51bGx9LCJEYXRlU3R5bGUiOnsiJGlkIjoiMTY4IiwiRm9udFNldHRpbmdzIjp7IiRpZCI6IjE2OSIsIkZvbnRTaXplIjoxMCwiRm9udE5hbWUiOiJDYWxpYnJpIiwiSXNCb2xkIjpmYWxzZSwiSXNJdGFsaWMiOmZhbHNlLCJJc1VuZGVybGluZWQiOmZhbHNlLCJQYXJlbnRTdHlsZSI6bnVsbH0sIkF1dG9TaXplIjowLCJGb3JlZ3JvdW5kIjp7IiRpZCI6IjE3MCIsIkNvbG9yIjp7IiRpZCI6IjE3MS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TcyIiwiVG9wIjowLjAsIkxlZnQiOjAuMCwiUmlnaHQiOjAuMCwiQm90dG9tIjowLjB9LCJQYWRkaW5nIjp7IiRpZCI6IjE3MyIsIlRvcCI6MC4wLCJMZWZ0IjowLjAsIlJpZ2h0IjowLjAsIkJvdHRvbSI6MC4wfSwiQmFja2dyb3VuZCI6eyIkaWQiOiIxNzQiLCJDb2xvciI6eyIkaWQiOiIxNzUiLCJBIjowLCJSIjoyNTUsIkciOjI1NSwiQiI6MjU1fX0sIklzVmlzaWJsZSI6dHJ1ZSwiV2lkdGgiOjAuMCwiSGVpZ2h0IjowLjAsIkJvcmRlclN0eWxlIjpudWxsLCJQYXJlbnRTdHlsZSI6bnVsbH0sIkRhdGVGb3JtYXQiOnsiJGlkIjoiMTc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3NyIsIkZvcm1hdCI6MCwiSXNWaXNpYmxlIjpmYWxzZSwiTGFzdEtub3duVmlzaWJpbGl0eVN0YXRlIjpmYWxzZX0sIklzVmlzaWJsZSI6dHJ1ZSwiUGFyZW50U3R5bGUiOm51bGx9LCJIeXBlcmxpbmsiOm51bGwsIkltcG9ydElkIjoiIn1dLCJJZCI6IjAwMDAwMDAwLTAwMDAtMDAwMC0wMDAwLTAwMDAwMDAwMDAwMCIsIklzU2luZ2xlSXRlbVJvdyI6dHJ1ZX0seyIkaWQiOiIxNzgiLCJfdGFza3MiOlt7IiRpZCI6IjE3OSIsIl9hdHRhY2hlZE1pbGVzdG9uZXMiOltdLCJUYXNrRGVmaW5pdGlvbiI6eyIkaWQiOiIxODAiLCJHcm91cE5hbWUiOm51bGwsIlN0YXJ0RGF0ZSI6IjIwMjEtMDYtMDFUMDA6MDA6MDBaIiwiRW5kRGF0ZSI6IjIwMjEtMTItMjhUMjM6NTk6MDBaIiwiUGVyY2VudGFnZUNvbXBsZXRlIjpudWxsLCJTdHlsZSI6eyIkaWQiOiIxODEiLCJTaGFwZSI6MywiU2hhcGVUaGlja25lc3MiOjAsIkR1cmF0aW9uRm9ybWF0IjowLCJJbmNsdWRlTm9uV29ya2luZ0RheXNJbkR1cmF0aW9uIjpmYWxzZSwiUGVyY2VudGFnZUNvbXBsZXRlU3R5bGUiOnsiJGlkIjoiMTgyIiwiRm9udFNldHRpbmdzIjp7IiRpZCI6IjE4My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NjcifSwiUGFkZGluZyI6eyIkcmVmIjoiNjgifSwiQmFja2dyb3VuZCI6eyIkcmVmIjoiNjkifSwiSXNWaXNpYmxlIjp0cnVlLCJXaWR0aCI6MC4wLCJIZWlnaHQiOjAuMCwiQm9yZGVyU3R5bGUiOnsiJGlkIjoiMTg0IiwiTGluZUNvbG9yIjpudWxsLCJMaW5lV2VpZ2h0IjowLjAsIkxpbmVUeXBlIjowLCJQYXJlbnRTdHlsZSI6bnVsbH0sIlBhcmVudFN0eWxlIjpudWxsfSwiRHVyYXRpb25TdHlsZSI6eyIkaWQiOiIxODUiLCJGb250U2V0dGluZ3MiOnsiJGlkIjoiMTg2IiwiRm9udFNpemUiOjEwLCJGb250TmFtZSI6IkNhbGlicmkiLCJJc0JvbGQiOmZhbHNlLCJJc0l0YWxpYyI6ZmFsc2UsIklzVW5kZXJsaW5lZCI6ZmFsc2UsIlBhcmVudFN0eWxlIjpudWxsfSwiQXV0b1NpemUiOjAsIkZvcmVncm91bmQiOnsiJHJlZiI6Ijc0In0sIk1heFdpZHRoIjoyMDAuMCwiTWF4SGVpZ2h0IjoiSW5maW5pdHkiLCJTbWFydEZvcmVncm91bmRJc0FjdGl2ZSI6ZmFsc2UsIkhvcml6b250YWxBbGlnbm1lbnQiOjAsIlZlcnRpY2FsQWxpZ25tZW50IjowLCJTbWFydEZvcmVncm91bmQiOm51bGwsIkJhY2tncm91bmRGaWxsVHlwZSI6MCwiTWFyZ2luIjp7IiRyZWYiOiI3NiJ9LCJQYWRkaW5nIjp7IiRyZWYiOiI3NyJ9LCJCYWNrZ3JvdW5kIjp7IiRyZWYiOiI3OCJ9LCJJc1Zpc2libGUiOnRydWUsIldpZHRoIjowLjAsIkhlaWdodCI6MC4wLCJCb3JkZXJTdHlsZSI6eyIkaWQiOiIxODciLCJMaW5lQ29sb3IiOm51bGwsIkxpbmVXZWlnaHQiOjAuMCwiTGluZVR5cGUiOjAsIlBhcmVudFN0eWxlIjpudWxsfSwiUGFyZW50U3R5bGUiOm51bGx9LCJIb3Jpem9udGFsQ29ubmVjdG9yU3R5bGUiOnsiJGlkIjoiMTg4IiwiTGluZUNvbG9yIjp7IiRyZWYiOiI4MSJ9LCJMaW5lV2VpZ2h0IjoxLjAsIkxpbmVUeXBlIjowLCJQYXJlbnRTdHlsZSI6bnVsbH0sIlZlcnRpY2FsQ29ubmVjdG9yU3R5bGUiOnsiJGlkIjoiMTg5IiwiTGluZUNvbG9yIjp7IiRyZWYiOiI4NC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zLCJJc0JlbG93VGltZWJhbmQiOnRydWUsIlBlcmNlbnRhZ2VDb21wbGV0ZVNoYXBlT3BhY2l0eSI6MzUsIlNoYXBlU3R5bGUiOnsiJGlkIjoiMTkwIiwiTWFyZ2luIjp7IiRyZWYiOiI4NyJ9LCJQYWRkaW5nIjp7IiRyZWYiOiI4OCJ9LCJCYWNrZ3JvdW5kIjp7IiRpZCI6IjE5MSIsIkNvbG9yIjp7IiRpZCI6IjE5MiIsIkEiOjI1NSwiUiI6MjM0LCJHIjoyMiwiQiI6MzB9fSwiSXNWaXNpYmxlIjp0cnVlLCJXaWR0aCI6MC4wLCJIZWlnaHQiOjEwLjAsIkJvcmRlclN0eWxlIjp7IiRpZCI6IjE5MyIsIkxpbmVDb2xvciI6eyIkaWQiOiIxOTQiLCIkdHlwZSI6Ik5MUkUuQ29tbW9uLkRvbS5Tb2xpZENvbG9yQnJ1c2gsIE5MUkUuQ29tbW9uIiwiQ29sb3IiOnsiJGlkIjoiMTk1IiwiQSI6MjU1LCJSIjoyNTUsIkciOjAsIkIiOjB9fSwiTGluZVdlaWdodCI6MC4wLCJMaW5lVHlwZSI6MCwiUGFyZW50U3R5bGUiOm51bGx9LCJQYXJlbnRTdHlsZSI6bnVsbH0sIlRpdGxlU3R5bGUiOnsiJGlkIjoiMTk2IiwiRm9udFNldHRpbmdzIjp7IiRpZCI6IjE5NyIsIkZvbnRTaXplIjoxMSwiRm9udE5hbWUiOiJDYWxpYnJpIiwiSXNCb2xkIjp0cnVlLCJJc0l0YWxpYyI6ZmFsc2UsIklzVW5kZXJsaW5lZCI6ZmFsc2UsIlBhcmVudFN0eWxlIjpudWxsfSwiQXV0b1NpemUiOjAsIkZvcmVncm91bmQiOnsiJGlkIjoiMTk4IiwiQ29sb3IiOnsiJGlkIjoiMTk5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5OCJ9LCJQYWRkaW5nIjp7IiRyZWYiOiI5OSJ9LCJCYWNrZ3JvdW5kIjp7IiRpZCI6IjIwMCIsIkNvbG9yIjp7IiRpZCI6IjIwMSIsIkEiOjAsIlIiOjI1NSwiRyI6MjU1LCJCIjoyNTV9fSwiSXNWaXNpYmxlIjp0cnVlLCJXaWR0aCI6MC4wLCJIZWlnaHQiOjAuMCwiQm9yZGVyU3R5bGUiOnsiJGlkIjoiMjAyIiwiTGluZUNvbG9yIjpudWxsLCJMaW5lV2VpZ2h0IjowLjAsIkxpbmVUeXBlIjowLCJQYXJlbnRTdHlsZSI6bnVsbH0sIlBhcmVudFN0eWxlIjpudWxsfSwiRGF0ZVN0eWxlIjp7IiRpZCI6IjIwMyIsIkZvbnRTZXR0aW5ncyI6eyIkaWQiOiIyMDQiLCJGb250U2l6ZSI6MTAsIkZvbnROYW1lIjoiQ2FsaWJyaSIsIklzQm9sZCI6ZmFsc2UsIklzSXRhbGljIjpmYWxzZSwiSXNVbmRlcmxpbmVkIjpmYWxzZSwiUGFyZW50U3R5bGUiOm51bGx9LCJBdXRvU2l6ZSI6MCwiRm9yZWdyb3VuZCI6eyIkaWQiOiIyMDUiLCJDb2xvciI6eyIkaWQiOiIyMDY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xMDcifSwiUGFkZGluZyI6eyIkcmVmIjoiMTA4In0sIkJhY2tncm91bmQiOnsiJGlkIjoiMjA3IiwiQ29sb3IiOnsiJGlkIjoiMjA4IiwiQSI6MCwiUiI6MjU1LCJHIjoyNTUsIkIiOjI1NX19LCJJc1Zpc2libGUiOnRydWUsIldpZHRoIjowLjAsIkhlaWdodCI6MC4wLCJCb3JkZXJTdHlsZSI6eyIkaWQiOiIyMDkiLCJMaW5lQ29sb3IiOm51bGwsIkxpbmVXZWlnaHQiOjAuMCwiTGluZVR5cGUiOjAsIlBhcmVudFN0eWxlIjpudWxsfSwiUGFyZW50U3R5bGUiOm51bGx9LCJEYXRlRm9ybWF0Ijp7IiRpZCI6IjIx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TEiLCJGb3JtYXQiOjAsIklzVmlzaWJsZSI6ZmFsc2UsIkxhc3RLbm93blZpc2liaWxpdHlTdGF0ZSI6ZmFsc2V9LCJJc1Zpc2libGUiOnRydWUsIlBhcmVudFN0eWxlIjpudWxsfSwiSW5kZXgiOjUsIlNtYXJ0RHVyYXRpb25BY3RpdmF0ZWQiOmZhbHNlLCJEYXRlRm9ybWF0Ijp7IiRyZWYiOiIyMTAifSwiV2Vla051bWJlcmluZyI6eyIkaWQiOiIyMTIiLCJGb3JtYXQiOjAsIklzVmlzaWJsZSI6ZmFsc2UsIkxhc3RLbm93blZpc2liaWxpdHlTdGF0ZSI6ZmFsc2V9LCJJZCI6IjVmN2FkYjlhLTRhY2UtNDBhZS1iYWUwLTBkZDFjN2U2Y2EzMSIsIkltcG9ydElkIjpudWxsLCJUaXRsZSI6IkxlaWNhIEdOU1MgU3BpZGVyIHY3LjciLCJOb3RlIjpudWxsLCJIeXBlcmxpbmsiOnsiJGlkIjoiMjEzIiwiQWRkcmVzcyI6bnVsbCwiU3ViQWRkcmVzcyI6bnVsbH0sIklzQ2hhbmdlZCI6ZmFsc2UsIklzTmV3IjpmYWxzZX19XSwiX21pbGVzdG9uZXMiOltdLCJJZCI6IjAwMDAwMDAwLTAwMDAtMDAwMC0wMDAwLTAwMDAwMDAwMDAwMCIsIklzU2luZ2xlSXRlbVJvdyI6dHJ1ZX0seyIkaWQiOiIyMTQiLCJfdGFza3MiOlt7IiRpZCI6IjIxNSIsIl9hdHRhY2hlZE1pbGVzdG9uZXMiOltdLCJUYXNrRGVmaW5pdGlvbiI6eyIkaWQiOiIyMTYiLCJHcm91cE5hbWUiOm51bGwsIlN0YXJ0RGF0ZSI6IjIwMjEtMTItMjhUMDA6MDA6MDBaIiwiRW5kRGF0ZSI6IjIwMjItMTAtMThUMjM6NTk6MDBaIiwiUGVyY2VudGFnZUNvbXBsZXRlIjpudWxsLCJTdHlsZSI6eyIkaWQiOiIyMTciLCJTaGFwZSI6MywiU2hhcGVUaGlja25lc3MiOjAsIkR1cmF0aW9uRm9ybWF0IjowLCJJbmNsdWRlTm9uV29ya2luZ0RheXNJbkR1cmF0aW9uIjpmYWxzZSwiUGVyY2VudGFnZUNvbXBsZXRlU3R5bGUiOnsiJGlkIjoiMjE4IiwiRm9udFNldHRpbmdzIjp7IiRpZCI6IjIxOS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NjcifSwiUGFkZGluZyI6eyIkcmVmIjoiNjgifSwiQmFja2dyb3VuZCI6eyIkcmVmIjoiNjkifSwiSXNWaXNpYmxlIjp0cnVlLCJXaWR0aCI6MC4wLCJIZWlnaHQiOjAuMCwiQm9yZGVyU3R5bGUiOnsiJGlkIjoiMjIwIiwiTGluZUNvbG9yIjpudWxsLCJMaW5lV2VpZ2h0IjowLjAsIkxpbmVUeXBlIjowLCJQYXJlbnRTdHlsZSI6bnVsbH0sIlBhcmVudFN0eWxlIjpudWxsfSwiRHVyYXRpb25TdHlsZSI6eyIkaWQiOiIyMjEiLCJGb250U2V0dGluZ3MiOnsiJGlkIjoiMjIyIiwiRm9udFNpemUiOjEwLCJGb250TmFtZSI6IkNhbGlicmkiLCJJc0JvbGQiOmZhbHNlLCJJc0l0YWxpYyI6ZmFsc2UsIklzVW5kZXJsaW5lZCI6ZmFsc2UsIlBhcmVudFN0eWxlIjpudWxsfSwiQXV0b1NpemUiOjAsIkZvcmVncm91bmQiOnsiJHJlZiI6Ijc0In0sIk1heFdpZHRoIjoyMDAuMCwiTWF4SGVpZ2h0IjoiSW5maW5pdHkiLCJTbWFydEZvcmVncm91bmRJc0FjdGl2ZSI6ZmFsc2UsIkhvcml6b250YWxBbGlnbm1lbnQiOjAsIlZlcnRpY2FsQWxpZ25tZW50IjowLCJTbWFydEZvcmVncm91bmQiOm51bGwsIkJhY2tncm91bmRGaWxsVHlwZSI6MCwiTWFyZ2luIjp7IiRyZWYiOiI3NiJ9LCJQYWRkaW5nIjp7IiRyZWYiOiI3NyJ9LCJCYWNrZ3JvdW5kIjp7IiRyZWYiOiI3OCJ9LCJJc1Zpc2libGUiOnRydWUsIldpZHRoIjowLjAsIkhlaWdodCI6MC4wLCJCb3JkZXJTdHlsZSI6eyIkaWQiOiIyMjMiLCJMaW5lQ29sb3IiOm51bGwsIkxpbmVXZWlnaHQiOjAuMCwiTGluZVR5cGUiOjAsIlBhcmVudFN0eWxlIjpudWxsfSwiUGFyZW50U3R5bGUiOm51bGx9LCJIb3Jpem9udGFsQ29ubmVjdG9yU3R5bGUiOnsiJGlkIjoiMjI0IiwiTGluZUNvbG9yIjp7IiRyZWYiOiI4MSJ9LCJMaW5lV2VpZ2h0IjoxLjAsIkxpbmVUeXBlIjowLCJQYXJlbnRTdHlsZSI6bnVsbH0sIlZlcnRpY2FsQ29ubmVjdG9yU3R5bGUiOnsiJGlkIjoiMjI1IiwiTGluZUNvbG9yIjp7IiRyZWYiOiI4NCJ9LCJMaW5lV2VpZ2h0IjowLjAsIkxpbmVUeXBlIjowLCJQYXJlbnRTdHlsZSI6bnVsbH0sIk1hcmdpbiI6bnVsbCwiU3RhcnREYXRlUG9zaXRpb24iOjMsIkVuZERhdGVQb3NpdGlvbiI6NCwiRGF0ZUlzVmlzaWJsZSI6dHJ1ZSwiVGl0bGVQb3NpdGlvbiI6MCwiRHVyYXRpb25Qb3NpdGlvbiI6NiwiUGVyY2VudGFnZUNvbXBsZXRlZFBvc2l0aW9uIjo2LCJTcGFjaW5nIjozLCJJc0JlbG93VGltZWJhbmQiOmZhbHNlLCJQZXJjZW50YWdlQ29tcGxldGVTaGFwZU9wYWNpdHkiOjM1LCJTaGFwZVN0eWxlIjp7IiRpZCI6IjIyNiIsIk1hcmdpbiI6eyIkcmVmIjoiODcifSwiUGFkZGluZyI6eyIkcmVmIjoiODgifSwiQmFja2dyb3VuZCI6eyIkaWQiOiIyMjciLCJDb2xvciI6eyIkaWQiOiIyMjgiLCJBIjoyNTUsIlIiOjIzNCwiRyI6MjIsIkIiOjMwfX0sIklzVmlzaWJsZSI6dHJ1ZSwiV2lkdGgiOjAuMCwiSGVpZ2h0IjoxMC4wLCJCb3JkZXJTdHlsZSI6eyIkaWQiOiIyMjkiLCJMaW5lQ29sb3IiOnsiJGlkIjoiMjMwIiwiJHR5cGUiOiJOTFJFLkNvbW1vbi5Eb20uU29saWRDb2xvckJydXNoLCBOTFJFLkNvbW1vbiIsIkNvbG9yIjp7IiRpZCI6IjIzMSIsIkEiOjI1NSwiUiI6MjU1LCJHIjowLCJCIjowfX0sIkxpbmVXZWlnaHQiOjAuMCwiTGluZVR5cGUiOjAsIlBhcmVudFN0eWxlIjpudWxsfSwiUGFyZW50U3R5bGUiOm51bGx9LCJUaXRsZVN0eWxlIjp7IiRpZCI6IjIzMiIsIkZvbnRTZXR0aW5ncyI6eyIkaWQiOiIyMzMiLCJGb250U2l6ZSI6MTEsIkZvbnROYW1lIjoiQ2FsaWJyaSIsIklzQm9sZCI6dHJ1ZSwiSXNJdGFsaWMiOmZhbHNlLCJJc1VuZGVybGluZWQiOmZhbHNlLCJQYXJlbnRTdHlsZSI6bnVsbH0sIkF1dG9TaXplIjowLCJGb3JlZ3JvdW5kIjp7IiRpZCI6IjIzNCIsIkNvbG9yIjp7IiRpZCI6IjIzNS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OTgifSwiUGFkZGluZyI6eyIkcmVmIjoiOTkifSwiQmFja2dyb3VuZCI6eyIkaWQiOiIyMzYiLCJDb2xvciI6eyIkcmVmIjoiNzAifX0sIklzVmlzaWJsZSI6dHJ1ZSwiV2lkdGgiOjAuMCwiSGVpZ2h0IjowLjAsIkJvcmRlclN0eWxlIjp7IiRpZCI6IjIzNyIsIkxpbmVDb2xvciI6bnVsbCwiTGluZVdlaWdodCI6MC4wLCJMaW5lVHlwZSI6MCwiUGFyZW50U3R5bGUiOm51bGx9LCJQYXJlbnRTdHlsZSI6bnVsbH0sIkRhdGVTdHlsZSI6eyIkaWQiOiIyMzgiLCJGb250U2V0dGluZ3MiOnsiJGlkIjoiMjM5IiwiRm9udFNpemUiOjEwLCJGb250TmFtZSI6IkNhbGlicmkiLCJJc0JvbGQiOmZhbHNlLCJJc0l0YWxpYyI6ZmFsc2UsIklzVW5kZXJsaW5lZCI6ZmFsc2UsIlBhcmVudFN0eWxlIjpudWxsfSwiQXV0b1NpemUiOjAsIkZvcmVncm91bmQiOnsiJGlkIjoiMjQwIiwiQ29sb3IiOnsiJGlkIjoiMjQx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MTA3In0sIlBhZGRpbmciOnsiJHJlZiI6IjEwOCJ9LCJCYWNrZ3JvdW5kIjp7IiRpZCI6IjI0MiIsIkNvbG9yIjp7IiRyZWYiOiI3MCJ9fSwiSXNWaXNpYmxlIjp0cnVlLCJXaWR0aCI6MC4wLCJIZWlnaHQiOjAuMCwiQm9yZGVyU3R5bGUiOnsiJGlkIjoiMjQzIiwiTGluZUNvbG9yIjpudWxsLCJMaW5lV2VpZ2h0IjowLjAsIkxpbmVUeXBlIjowLCJQYXJlbnRTdHlsZSI6bnVsbH0sIlBhcmVudFN0eWxlIjpudWxsfSwiRGF0ZUZvcm1hdCI6eyIkaWQiOiIyNDQ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Q1IiwiRm9ybWF0IjowLCJJc1Zpc2libGUiOmZhbHNlLCJMYXN0S25vd25WaXNpYmlsaXR5U3RhdGUiOmZhbHNlfSwiSXNWaXNpYmxlIjp0cnVlLCJQYXJlbnRTdHlsZSI6bnVsbH0sIkluZGV4Ijo2LCJTbWFydER1cmF0aW9uQWN0aXZhdGVkIjpmYWxzZSwiRGF0ZUZvcm1hdCI6eyIkcmVmIjoiMjQ0In0sIldlZWtOdW1iZXJpbmciOnsiJGlkIjoiMjQ2IiwiRm9ybWF0IjowLCJJc1Zpc2libGUiOmZhbHNlLCJMYXN0S25vd25WaXNpYmlsaXR5U3RhdGUiOmZhbHNlfSwiSWQiOiJjMjhmYTdlZC1iYzZkLTQ2NDUtOGViNi1hNmQ5OTg2NjJjMjkiLCJJbXBvcnRJZCI6bnVsbCwiVGl0bGUiOiJMZWljYSBHTlNTIFNwaWRlciB2Ny43LjIiLCJOb3RlIjpudWxsLCJIeXBlcmxpbmsiOnsiJGlkIjoiMjQ3IiwiQWRkcmVzcyI6bnVsbCwiU3ViQWRkcmVzcyI6bnVsbH0sIklzQ2hhbmdlZCI6ZmFsc2UsIklzTmV3IjpmYWxzZX19XSwiX21pbGVzdG9uZXMiOltdLCJJZCI6IjAwMDAwMDAwLTAwMDAtMDAwMC0wMDAwLTAwMDAwMDAwMDAwMCIsIklzU2luZ2xlSXRlbVJvdyI6dHJ1ZX0seyIkaWQiOiIyNDgiLCJfdGFza3MiOlt7IiRpZCI6IjI0OSIsIl9hdHRhY2hlZE1pbGVzdG9uZXMiOltdLCJUYXNrRGVmaW5pdGlvbiI6eyIkaWQiOiIyNTAiLCJHcm91cE5hbWUiOm51bGwsIlN0YXJ0RGF0ZSI6IjIwMjItMTAtMThUMDA6MDA6MDBaIiwiRW5kRGF0ZSI6IjIwMjItMTItMDZUMjM6NTk6MDBaIiwiUGVyY2VudGFnZUNvbXBsZXRlIjpudWxsLCJTdHlsZSI6eyIkaWQiOiIyNTEiLCJTaGFwZSI6MywiU2hhcGVUaGlja25lc3MiOjAsIkR1cmF0aW9uRm9ybWF0IjowLCJJbmNsdWRlTm9uV29ya2luZ0RheXNJbkR1cmF0aW9uIjpmYWxzZSwiUGVyY2VudGFnZUNvbXBsZXRlU3R5bGUiOnsiJGlkIjoiMjUyIiwiRm9udFNldHRpbmdzIjp7IiRpZCI6IjI1My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NjcifSwiUGFkZGluZyI6eyIkcmVmIjoiNjgifSwiQmFja2dyb3VuZCI6eyIkcmVmIjoiNjkifSwiSXNWaXNpYmxlIjp0cnVlLCJXaWR0aCI6MC4wLCJIZWlnaHQiOjAuMCwiQm9yZGVyU3R5bGUiOnsiJGlkIjoiMjU0IiwiTGluZUNvbG9yIjpudWxsLCJMaW5lV2VpZ2h0IjowLjAsIkxpbmVUeXBlIjowLCJQYXJlbnRTdHlsZSI6bnVsbH0sIlBhcmVudFN0eWxlIjpudWxsfSwiRHVyYXRpb25TdHlsZSI6eyIkaWQiOiIyNTUiLCJGb250U2V0dGluZ3MiOnsiJGlkIjoiMjU2IiwiRm9udFNpemUiOjEwLCJGb250TmFtZSI6IkNhbGlicmkiLCJJc0JvbGQiOmZhbHNlLCJJc0l0YWxpYyI6ZmFsc2UsIklzVW5kZXJsaW5lZCI6ZmFsc2UsIlBhcmVudFN0eWxlIjpudWxsfSwiQXV0b1NpemUiOjAsIkZvcmVncm91bmQiOnsiJHJlZiI6Ijc0In0sIk1heFdpZHRoIjoyMDAuMCwiTWF4SGVpZ2h0IjoiSW5maW5pdHkiLCJTbWFydEZvcmVncm91bmRJc0FjdGl2ZSI6ZmFsc2UsIkhvcml6b250YWxBbGlnbm1lbnQiOjAsIlZlcnRpY2FsQWxpZ25tZW50IjowLCJTbWFydEZvcmVncm91bmQiOm51bGwsIkJhY2tncm91bmRGaWxsVHlwZSI6MCwiTWFyZ2luIjp7IiRyZWYiOiI3NiJ9LCJQYWRkaW5nIjp7IiRyZWYiOiI3NyJ9LCJCYWNrZ3JvdW5kIjp7IiRyZWYiOiI3OCJ9LCJJc1Zpc2libGUiOnRydWUsIldpZHRoIjowLjAsIkhlaWdodCI6MC4wLCJCb3JkZXJTdHlsZSI6eyIkaWQiOiIyNTciLCJMaW5lQ29sb3IiOm51bGwsIkxpbmVXZWlnaHQiOjAuMCwiTGluZVR5cGUiOjAsIlBhcmVudFN0eWxlIjpudWxsfSwiUGFyZW50U3R5bGUiOm51bGx9LCJIb3Jpem9udGFsQ29ubmVjdG9yU3R5bGUiOnsiJGlkIjoiMjU4IiwiTGluZUNvbG9yIjp7IiRyZWYiOiI4MSJ9LCJMaW5lV2VpZ2h0IjoxLjAsIkxpbmVUeXBlIjowLCJQYXJlbnRTdHlsZSI6bnVsbH0sIlZlcnRpY2FsQ29ubmVjdG9yU3R5bGUiOnsiJGlkIjoiMjU5IiwiTGluZUNvbG9yIjp7IiRyZWYiOiI4NCJ9LCJMaW5lV2VpZ2h0IjowLjAsIkxpbmVUeXBlIjowLCJQYXJlbnRTdHlsZSI6bnVsbH0sIk1hcmdpbiI6bnVsbCwiU3RhcnREYXRlUG9zaXRpb24iOjMsIkVuZERhdGVQb3NpdGlvbiI6NCwiRGF0ZUlzVmlzaWJsZSI6dHJ1ZSwiVGl0bGVQb3NpdGlvbiI6MCwiRHVyYXRpb25Qb3NpdGlvbiI6NiwiUGVyY2VudGFnZUNvbXBsZXRlZFBvc2l0aW9uIjo2LCJTcGFjaW5nIjozLCJJc0JlbG93VGltZWJhbmQiOmZhbHNlLCJQZXJjZW50YWdlQ29tcGxldGVTaGFwZU9wYWNpdHkiOjM1LCJTaGFwZVN0eWxlIjp7IiRpZCI6IjI2MCIsIk1hcmdpbiI6eyIkcmVmIjoiODcifSwiUGFkZGluZyI6eyIkcmVmIjoiODgifSwiQmFja2dyb3VuZCI6eyIkaWQiOiIyNjEiLCJDb2xvciI6eyIkaWQiOiIyNjIiLCJBIjoyNTUsIlIiOjIzNCwiRyI6MjIsIkIiOjMwfX0sIklzVmlzaWJsZSI6dHJ1ZSwiV2lkdGgiOjAuMCwiSGVpZ2h0IjoxMC4wLCJCb3JkZXJTdHlsZSI6eyIkaWQiOiIyNjMiLCJMaW5lQ29sb3IiOnsiJHJlZiI6IjIzMCJ9LCJMaW5lV2VpZ2h0IjowLjAsIkxpbmVUeXBlIjowLCJQYXJlbnRTdHlsZSI6bnVsbH0sIlBhcmVudFN0eWxlIjpudWxsfSwiVGl0bGVTdHlsZSI6eyIkaWQiOiIyNjQiLCJGb250U2V0dGluZ3MiOnsiJGlkIjoiMjY1IiwiRm9udFNpemUiOjExLCJGb250TmFtZSI6IkNhbGlicmkiLCJJc0JvbGQiOnRydWUsIklzSXRhbGljIjpmYWxzZSwiSXNVbmRlcmxpbmVkIjpmYWxzZSwiUGFyZW50U3R5bGUiOm51bGx9LCJBdXRvU2l6ZSI6MCwiRm9yZWdyb3VuZCI6eyIkcmVmIjoiMjM0In0sIk1heFdpZHRoIjo3MjAuMCwiTWF4SGVpZ2h0IjoiSW5maW5pdHkiLCJTbWFydEZvcmVncm91bmRJc0FjdGl2ZSI6ZmFsc2UsIkhvcml6b250YWxBbGlnbm1lbnQiOjEsIlZlcnRpY2FsQWxpZ25tZW50IjowLCJTbWFydEZvcmVncm91bmQiOm51bGwsIkJhY2tncm91bmRGaWxsVHlwZSI6MCwiTWFyZ2luIjp7IiRyZWYiOiI5OCJ9LCJQYWRkaW5nIjp7IiRyZWYiOiI5OSJ9LCJCYWNrZ3JvdW5kIjp7IiRyZWYiOiIyMzYifSwiSXNWaXNpYmxlIjp0cnVlLCJXaWR0aCI6MC4wLCJIZWlnaHQiOjAuMCwiQm9yZGVyU3R5bGUiOnsiJGlkIjoiMjY2IiwiTGluZUNvbG9yIjpudWxsLCJMaW5lV2VpZ2h0IjowLjAsIkxpbmVUeXBlIjowLCJQYXJlbnRTdHlsZSI6bnVsbH0sIlBhcmVudFN0eWxlIjpudWxsfSwiRGF0ZVN0eWxlIjp7IiRpZCI6IjI2NyIsIkZvbnRTZXR0aW5ncyI6eyIkaWQiOiIyNjgiLCJGb250U2l6ZSI6MTAsIkZvbnROYW1lIjoiQ2FsaWJyaSIsIklzQm9sZCI6ZmFsc2UsIklzSXRhbGljIjpmYWxzZSwiSXNVbmRlcmxpbmVkIjpmYWxzZSwiUGFyZW50U3R5bGUiOm51bGx9LCJBdXRvU2l6ZSI6MCwiRm9yZWdyb3VuZCI6eyIkcmVmIjoiMjQwIn0sIk1heFdpZHRoIjoyMDAuMCwiTWF4SGVpZ2h0IjoiSW5maW5pdHkiLCJTbWFydEZvcmVncm91bmRJc0FjdGl2ZSI6ZmFsc2UsIkhvcml6b250YWxBbGlnbm1lbnQiOjEsIlZlcnRpY2FsQWxpZ25tZW50IjowLCJTbWFydEZvcmVncm91bmQiOm51bGwsIkJhY2tncm91bmRGaWxsVHlwZSI6MCwiTWFyZ2luIjp7IiRyZWYiOiIxMDcifSwiUGFkZGluZyI6eyIkcmVmIjoiMTA4In0sIkJhY2tncm91bmQiOnsiJHJlZiI6IjI0MiJ9LCJJc1Zpc2libGUiOnRydWUsIldpZHRoIjowLjAsIkhlaWdodCI6MC4wLCJCb3JkZXJTdHlsZSI6eyIkaWQiOiIyNjkiLCJMaW5lQ29sb3IiOm51bGwsIkxpbmVXZWlnaHQiOjAuMCwiTGluZVR5cGUiOjAsIlBhcmVudFN0eWxlIjpudWxsfSwiUGFyZW50U3R5bGUiOm51bGx9LCJEYXRlRm9ybWF0Ijp7IiRyZWYiOiIyNDQifSwiV2Vla051bWJlcmluZyI6eyIkaWQiOiIyNzAiLCJGb3JtYXQiOjAsIklzVmlzaWJsZSI6ZmFsc2UsIkxhc3RLbm93blZpc2liaWxpdHlTdGF0ZSI6ZmFsc2V9LCJJc1Zpc2libGUiOnRydWUsIlBhcmVudFN0eWxlIjpudWxsfSwiSW5kZXgiOjcsIlNtYXJ0RHVyYXRpb25BY3RpdmF0ZWQiOmZhbHNlLCJEYXRlRm9ybWF0Ijp7IiRyZWYiOiIyNDQifSwiV2Vla051bWJlcmluZyI6eyIkaWQiOiIyNzEiLCJGb3JtYXQiOjAsIklzVmlzaWJsZSI6ZmFsc2UsIkxhc3RLbm93blZpc2liaWxpdHlTdGF0ZSI6ZmFsc2V9LCJJZCI6ImMwMTRlZDJkLTQ0NDItNDkwYy04MGJiLTMxOWE2ZDA4YWUwNyIsIkltcG9ydElkIjpudWxsLCJUaXRsZSI6IkxlaWNhIEdOU1MgU3BpZGVyIHY3LjguMCIsIk5vdGUiOm51bGwsIkh5cGVybGluayI6eyIkaWQiOiIyNzIiLCJBZGRyZXNzIjpudWxsLCJTdWJBZGRyZXNzIjpudWxsfSwiSXNDaGFuZ2VkIjpmYWxzZSwiSXNOZXciOmZhbHNlfX1dLCJfbWlsZXN0b25lcyI6W10sIklkIjoiMDAwMDAwMDAtMDAwMC0wMDAwLTAwMDAtMDAwMDAwMDAwMDAwIiwiSXNTaW5nbGVJdGVtUm93Ijp0cnVlfSx7IiRpZCI6IjI3MyIsIl90YXNrcyI6W3siJGlkIjoiMjc0IiwiX2F0dGFjaGVkTWlsZXN0b25lcyI6W10sIlRhc2tEZWZpbml0aW9uIjp7IiRpZCI6IjI3NSIsIkdyb3VwTmFtZSI6bnVsbCwiU3RhcnREYXRlIjoiMjAyMi0xMi0wNlQwMDowMDowMFoiLCJFbmREYXRlIjoiMjAyMy0wNS0wNVQyMzo1OTowMFoiLCJQZXJjZW50YWdlQ29tcGxldGUiOm51bGwsIlN0eWxlIjp7IiRpZCI6IjI3NiIsIlNoYXBlIjozLCJTaGFwZVRoaWNrbmVzcyI6MCwiRHVyYXRpb25Gb3JtYXQiOjAsIkluY2x1ZGVOb25Xb3JraW5nRGF5c0luRHVyYXRpb24iOmZhbHNlLCJQZXJjZW50YWdlQ29tcGxldGVTdHlsZSI6eyIkaWQiOiIyNzciLCJGb250U2V0dGluZ3MiOnsiJGlkIjoiMjc4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2NyJ9LCJQYWRkaW5nIjp7IiRyZWYiOiI2OCJ9LCJCYWNrZ3JvdW5kIjp7IiRyZWYiOiI2OSJ9LCJJc1Zpc2libGUiOnRydWUsIldpZHRoIjowLjAsIkhlaWdodCI6MC4wLCJCb3JkZXJTdHlsZSI6eyIkaWQiOiIyNzkiLCJMaW5lQ29sb3IiOm51bGwsIkxpbmVXZWlnaHQiOjAuMCwiTGluZVR5cGUiOjAsIlBhcmVudFN0eWxlIjpudWxsfSwiUGFyZW50U3R5bGUiOm51bGx9LCJEdXJhdGlvblN0eWxlIjp7IiRpZCI6IjI4MCIsIkZvbnRTZXR0aW5ncyI6eyIkaWQiOiIyODEiLCJGb250U2l6ZSI6MTAsIkZvbnROYW1lIjoiQ2FsaWJyaSIsIklzQm9sZCI6ZmFsc2UsIklzSXRhbGljIjpmYWxzZSwiSXNVbmRlcmxpbmVkIjpmYWxzZSwiUGFyZW50U3R5bGUiOm51bGx9LCJBdXRvU2l6ZSI6MCwiRm9yZWdyb3VuZCI6eyIkcmVmIjoiNzQifSwiTWF4V2lkdGgiOjIwMC4wLCJNYXhIZWlnaHQiOiJJbmZpbml0eSIsIlNtYXJ0Rm9yZWdyb3VuZElzQWN0aXZlIjpmYWxzZSwiSG9yaXpvbnRhbEFsaWdubWVudCI6MCwiVmVydGljYWxBbGlnbm1lbnQiOjAsIlNtYXJ0Rm9yZWdyb3VuZCI6bnVsbCwiQmFja2dyb3VuZEZpbGxUeXBlIjowLCJNYXJnaW4iOnsiJHJlZiI6Ijc2In0sIlBhZGRpbmciOnsiJHJlZiI6Ijc3In0sIkJhY2tncm91bmQiOnsiJHJlZiI6Ijc4In0sIklzVmlzaWJsZSI6dHJ1ZSwiV2lkdGgiOjAuMCwiSGVpZ2h0IjowLjAsIkJvcmRlclN0eWxlIjp7IiRpZCI6IjI4MiIsIkxpbmVDb2xvciI6bnVsbCwiTGluZVdlaWdodCI6MC4wLCJMaW5lVHlwZSI6MCwiUGFyZW50U3R5bGUiOm51bGx9LCJQYXJlbnRTdHlsZSI6bnVsbH0sIkhvcml6b250YWxDb25uZWN0b3JTdHlsZSI6eyIkaWQiOiIyODMiLCJMaW5lQ29sb3IiOnsiJHJlZiI6IjgxIn0sIkxpbmVXZWlnaHQiOjEuMCwiTGluZVR5cGUiOjAsIlBhcmVudFN0eWxlIjpudWxsfSwiVmVydGljYWxDb25uZWN0b3JTdHlsZSI6eyIkaWQiOiIyODQiLCJMaW5lQ29sb3IiOnsiJHJlZiI6Ijg0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MsIklzQmVsb3dUaW1lYmFuZCI6ZmFsc2UsIlBlcmNlbnRhZ2VDb21wbGV0ZVNoYXBlT3BhY2l0eSI6MzUsIlNoYXBlU3R5bGUiOnsiJGlkIjoiMjg1IiwiTWFyZ2luIjp7IiRyZWYiOiI4NyJ9LCJQYWRkaW5nIjp7IiRyZWYiOiI4OCJ9LCJCYWNrZ3JvdW5kIjp7IiRpZCI6IjI4NiIsIkNvbG9yIjp7IiRpZCI6IjI4NyIsIkEiOjI1NSwiUiI6MjM0LCJHIjoyMiwiQiI6MzB9fSwiSXNWaXNpYmxlIjp0cnVlLCJXaWR0aCI6MC4wLCJIZWlnaHQiOjEwLjAsIkJvcmRlclN0eWxlIjp7IiRpZCI6IjI4OCIsIkxpbmVDb2xvciI6eyIkcmVmIjoiMjMwIn0sIkxpbmVXZWlnaHQiOjAuMCwiTGluZVR5cGUiOjAsIlBhcmVudFN0eWxlIjpudWxsfSwiUGFyZW50U3R5bGUiOm51bGx9LCJUaXRsZVN0eWxlIjp7IiRpZCI6IjI4OSIsIkZvbnRTZXR0aW5ncyI6eyIkaWQiOiIyOTAiLCJGb250U2l6ZSI6MTEsIkZvbnROYW1lIjoiQ2FsaWJyaSIsIklzQm9sZCI6dHJ1ZSwiSXNJdGFsaWMiOmZhbHNlLCJJc1VuZGVybGluZWQiOmZhbHNlLCJQYXJlbnRTdHlsZSI6bnVsbH0sIkF1dG9TaXplIjowLCJGb3JlZ3JvdW5kIjp7IiRyZWYiOiIyMzQifSwiTWF4V2lkdGgiOjcyMC4wLCJNYXhIZWlnaHQiOiJJbmZpbml0eSIsIlNtYXJ0Rm9yZWdyb3VuZElzQWN0aXZlIjpmYWxzZSwiSG9yaXpvbnRhbEFsaWdubWVudCI6MSwiVmVydGljYWxBbGlnbm1lbnQiOjAsIlNtYXJ0Rm9yZWdyb3VuZCI6bnVsbCwiQmFja2dyb3VuZEZpbGxUeXBlIjowLCJNYXJnaW4iOnsiJHJlZiI6Ijk4In0sIlBhZGRpbmciOnsiJHJlZiI6Ijk5In0sIkJhY2tncm91bmQiOnsiJHJlZiI6IjIzNiJ9LCJJc1Zpc2libGUiOnRydWUsIldpZHRoIjowLjAsIkhlaWdodCI6MC4wLCJCb3JkZXJTdHlsZSI6eyIkaWQiOiIyOTEiLCJMaW5lQ29sb3IiOm51bGwsIkxpbmVXZWlnaHQiOjAuMCwiTGluZVR5cGUiOjAsIlBhcmVudFN0eWxlIjpudWxsfSwiUGFyZW50U3R5bGUiOm51bGx9LCJEYXRlU3R5bGUiOnsiJGlkIjoiMjkyIiwiRm9udFNldHRpbmdzIjp7IiRpZCI6IjI5MyIsIkZvbnRTaXplIjoxMCwiRm9udE5hbWUiOiJDYWxpYnJpIiwiSXNCb2xkIjpmYWxzZSwiSXNJdGFsaWMiOmZhbHNlLCJJc1VuZGVybGluZWQiOmZhbHNlLCJQYXJlbnRTdHlsZSI6bnVsbH0sIkF1dG9TaXplIjowLCJGb3JlZ3JvdW5kIjp7IiRyZWYiOiIyNDAifSwiTWF4V2lkdGgiOjIwMC4wLCJNYXhIZWlnaHQiOiJJbmZpbml0eSIsIlNtYXJ0Rm9yZWdyb3VuZElzQWN0aXZlIjpmYWxzZSwiSG9yaXpvbnRhbEFsaWdubWVudCI6MSwiVmVydGljYWxBbGlnbm1lbnQiOjAsIlNtYXJ0Rm9yZWdyb3VuZCI6bnVsbCwiQmFja2dyb3VuZEZpbGxUeXBlIjowLCJNYXJnaW4iOnsiJHJlZiI6IjEwNyJ9LCJQYWRkaW5nIjp7IiRyZWYiOiIxMDgifSwiQmFja2dyb3VuZCI6eyIkcmVmIjoiMjQyIn0sIklzVmlzaWJsZSI6dHJ1ZSwiV2lkdGgiOjAuMCwiSGVpZ2h0IjowLjAsIkJvcmRlclN0eWxlIjp7IiRpZCI6IjI5NCIsIkxpbmVDb2xvciI6bnVsbCwiTGluZVdlaWdodCI6MC4wLCJMaW5lVHlwZSI6MCwiUGFyZW50U3R5bGUiOm51bGx9LCJQYXJlbnRTdHlsZSI6bnVsbH0sIkRhdGVGb3JtYXQiOnsiJHJlZiI6IjI0NCJ9LCJXZWVrTnVtYmVyaW5nIjp7IiRpZCI6IjI5NSIsIkZvcm1hdCI6MCwiSXNWaXNpYmxlIjpmYWxzZSwiTGFzdEtub3duVmlzaWJpbGl0eVN0YXRlIjpmYWxzZX0sIklzVmlzaWJsZSI6dHJ1ZSwiUGFyZW50U3R5bGUiOm51bGx9LCJJbmRleCI6OCwiU21hcnREdXJhdGlvbkFjdGl2YXRlZCI6ZmFsc2UsIkRhdGVGb3JtYXQiOnsiJHJlZiI6IjI0NCJ9LCJXZWVrTnVtYmVyaW5nIjp7IiRpZCI6IjI5NiIsIkZvcm1hdCI6MCwiSXNWaXNpYmxlIjpmYWxzZSwiTGFzdEtub3duVmlzaWJpbGl0eVN0YXRlIjpmYWxzZX0sIklkIjoiMzlhNzNjMDAtZDZlYy00MWRlLTljMmUtNWQ3Mzc4N2I4NmQ2IiwiSW1wb3J0SWQiOm51bGwsIlRpdGxlIjoiTGVpY2EgR05TUyBTcGlkZXIgdjcuOC4xIiwiTm90ZSI6bnVsbCwiSHlwZXJsaW5rIjp7IiRpZCI6IjI5NyIsIkFkZHJlc3MiOiIiLCJTdWJBZGRyZXNzIjoiIn0sIklzQ2hhbmdlZCI6ZmFsc2UsIklzTmV3IjpmYWxzZX19XSwiX21pbGVzdG9uZXMiOltdLCJJZCI6IjAwMDAwMDAwLTAwMDAtMDAwMC0wMDAwLTAwMDAwMDAwMDAwMCIsIklzU2luZ2xlSXRlbVJvdyI6dHJ1ZX0seyIkaWQiOiIyOTgiLCJfdGFza3MiOlt7IiRpZCI6IjI5OSIsIl9hdHRhY2hlZE1pbGVzdG9uZXMiOltdLCJUYXNrRGVmaW5pdGlvbiI6eyIkaWQiOiIzMDAiLCJHcm91cE5hbWUiOm51bGwsIlN0YXJ0RGF0ZSI6IjIwMjMtMDYtMDVUMDA6MDA6MDBaIiwiRW5kRGF0ZSI6IjIwMjQtMDItMDlUMjM6NTk6MDBaIiwiUGVyY2VudGFnZUNvbXBsZXRlIjpudWxsLCJTdHlsZSI6eyIkaWQiOiIzMDEiLCJTaGFwZSI6MywiU2hhcGVUaGlja25lc3MiOjAsIkR1cmF0aW9uRm9ybWF0IjowLCJJbmNsdWRlTm9uV29ya2luZ0RheXNJbkR1cmF0aW9uIjpmYWxzZSwiUGVyY2VudGFnZUNvbXBsZXRlU3R5bGUiOnsiJGlkIjoiMzAyIiwiRm9udFNldHRpbmdzIjp7IiRpZCI6IjMwMy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NjcifSwiUGFkZGluZyI6eyIkcmVmIjoiNjgifSwiQmFja2dyb3VuZCI6eyIkcmVmIjoiNjkifSwiSXNWaXNpYmxlIjp0cnVlLCJXaWR0aCI6MC4wLCJIZWlnaHQiOjAuMCwiQm9yZGVyU3R5bGUiOnsiJGlkIjoiMzA0IiwiTGluZUNvbG9yIjpudWxsLCJMaW5lV2VpZ2h0IjowLjAsIkxpbmVUeXBlIjowLCJQYXJlbnRTdHlsZSI6bnVsbH0sIlBhcmVudFN0eWxlIjpudWxsfSwiRHVyYXRpb25TdHlsZSI6eyIkaWQiOiIzMDUiLCJGb250U2V0dGluZ3MiOnsiJGlkIjoiMzA2IiwiRm9udFNpemUiOjEwLCJGb250TmFtZSI6IkNhbGlicmkiLCJJc0JvbGQiOmZhbHNlLCJJc0l0YWxpYyI6ZmFsc2UsIklzVW5kZXJsaW5lZCI6ZmFsc2UsIlBhcmVudFN0eWxlIjpudWxsfSwiQXV0b1NpemUiOjAsIkZvcmVncm91bmQiOnsiJHJlZiI6Ijc0In0sIk1heFdpZHRoIjoyMDAuMCwiTWF4SGVpZ2h0IjoiSW5maW5pdHkiLCJTbWFydEZvcmVncm91bmRJc0FjdGl2ZSI6ZmFsc2UsIkhvcml6b250YWxBbGlnbm1lbnQiOjAsIlZlcnRpY2FsQWxpZ25tZW50IjowLCJTbWFydEZvcmVncm91bmQiOm51bGwsIkJhY2tncm91bmRGaWxsVHlwZSI6MCwiTWFyZ2luIjp7IiRyZWYiOiI3NiJ9LCJQYWRkaW5nIjp7IiRyZWYiOiI3NyJ9LCJCYWNrZ3JvdW5kIjp7IiRyZWYiOiI3OCJ9LCJJc1Zpc2libGUiOnRydWUsIldpZHRoIjowLjAsIkhlaWdodCI6MC4wLCJCb3JkZXJTdHlsZSI6eyIkaWQiOiIzMDciLCJMaW5lQ29sb3IiOm51bGwsIkxpbmVXZWlnaHQiOjAuMCwiTGluZVR5cGUiOjAsIlBhcmVudFN0eWxlIjpudWxsfSwiUGFyZW50U3R5bGUiOm51bGx9LCJIb3Jpem9udGFsQ29ubmVjdG9yU3R5bGUiOnsiJGlkIjoiMzA4IiwiTGluZUNvbG9yIjp7IiRyZWYiOiI4MSJ9LCJMaW5lV2VpZ2h0IjoxLjAsIkxpbmVUeXBlIjowLCJQYXJlbnRTdHlsZSI6bnVsbH0sIlZlcnRpY2FsQ29ubmVjdG9yU3R5bGUiOnsiJGlkIjoiMzA5IiwiTGluZUNvbG9yIjp7IiRyZWYiOiI4NC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zLCJJc0JlbG93VGltZWJhbmQiOmZhbHNlLCJQZXJjZW50YWdlQ29tcGxldGVTaGFwZU9wYWNpdHkiOjM1LCJTaGFwZVN0eWxlIjp7IiRpZCI6IjMxMCIsIk1hcmdpbiI6eyIkcmVmIjoiODcifSwiUGFkZGluZyI6eyIkcmVmIjoiODgifSwiQmFja2dyb3VuZCI6eyIkaWQiOiIzMTEiLCJDb2xvciI6eyIkaWQiOiIzMTIiLCJBIjoyNTUsIlIiOjIzNCwiRyI6MjIsIkIiOjMwfX0sIklzVmlzaWJsZSI6dHJ1ZSwiV2lkdGgiOjAuMCwiSGVpZ2h0IjoxMC4wLCJCb3JkZXJTdHlsZSI6eyIkaWQiOiIzMTMiLCJMaW5lQ29sb3IiOnsiJHJlZiI6IjIzMCJ9LCJMaW5lV2VpZ2h0IjowLjAsIkxpbmVUeXBlIjowLCJQYXJlbnRTdHlsZSI6bnVsbH0sIlBhcmVudFN0eWxlIjpudWxsfSwiVGl0bGVTdHlsZSI6eyIkaWQiOiIzMTQiLCJGb250U2V0dGluZ3MiOnsiJGlkIjoiMzE1IiwiRm9udFNpemUiOjExLCJGb250TmFtZSI6IkNhbGlicmkiLCJJc0JvbGQiOnRydWUsIklzSXRhbGljIjpmYWxzZSwiSXNVbmRlcmxpbmVkIjpmYWxzZSwiUGFyZW50U3R5bGUiOm51bGx9LCJBdXRvU2l6ZSI6MCwiRm9yZWdyb3VuZCI6eyIkcmVmIjoiMjM0In0sIk1heFdpZHRoIjo3MjAuMCwiTWF4SGVpZ2h0IjoiSW5maW5pdHkiLCJTbWFydEZvcmVncm91bmRJc0FjdGl2ZSI6ZmFsc2UsIkhvcml6b250YWxBbGlnbm1lbnQiOjEsIlZlcnRpY2FsQWxpZ25tZW50IjowLCJTbWFydEZvcmVncm91bmQiOm51bGwsIkJhY2tncm91bmRGaWxsVHlwZSI6MCwiTWFyZ2luIjp7IiRyZWYiOiI5OCJ9LCJQYWRkaW5nIjp7IiRyZWYiOiI5OSJ9LCJCYWNrZ3JvdW5kIjp7IiRyZWYiOiIyMzYifSwiSXNWaXNpYmxlIjp0cnVlLCJXaWR0aCI6MC4wLCJIZWlnaHQiOjAuMCwiQm9yZGVyU3R5bGUiOnsiJGlkIjoiMzE2IiwiTGluZUNvbG9yIjpudWxsLCJMaW5lV2VpZ2h0IjowLjAsIkxpbmVUeXBlIjowLCJQYXJlbnRTdHlsZSI6bnVsbH0sIlBhcmVudFN0eWxlIjpudWxsfSwiRGF0ZVN0eWxlIjp7IiRpZCI6IjMxNyIsIkZvbnRTZXR0aW5ncyI6eyIkaWQiOiIzMTgiLCJGb250U2l6ZSI6MTAsIkZvbnROYW1lIjoiQ2FsaWJyaSIsIklzQm9sZCI6ZmFsc2UsIklzSXRhbGljIjpmYWxzZSwiSXNVbmRlcmxpbmVkIjpmYWxzZSwiUGFyZW50U3R5bGUiOm51bGx9LCJBdXRvU2l6ZSI6MCwiRm9yZWdyb3VuZCI6eyIkcmVmIjoiMjQwIn0sIk1heFdpZHRoIjoyMDAuMCwiTWF4SGVpZ2h0IjoiSW5maW5pdHkiLCJTbWFydEZvcmVncm91bmRJc0FjdGl2ZSI6ZmFsc2UsIkhvcml6b250YWxBbGlnbm1lbnQiOjEsIlZlcnRpY2FsQWxpZ25tZW50IjowLCJTbWFydEZvcmVncm91bmQiOm51bGwsIkJhY2tncm91bmRGaWxsVHlwZSI6MCwiTWFyZ2luIjp7IiRyZWYiOiIxMDcifSwiUGFkZGluZyI6eyIkcmVmIjoiMTA4In0sIkJhY2tncm91bmQiOnsiJHJlZiI6IjI0MiJ9LCJJc1Zpc2libGUiOnRydWUsIldpZHRoIjowLjAsIkhlaWdodCI6MC4wLCJCb3JkZXJTdHlsZSI6eyIkaWQiOiIzMTkiLCJMaW5lQ29sb3IiOm51bGwsIkxpbmVXZWlnaHQiOjAuMCwiTGluZVR5cGUiOjAsIlBhcmVudFN0eWxlIjpudWxsfSwiUGFyZW50U3R5bGUiOm51bGx9LCJEYXRlRm9ybWF0Ijp7IiRyZWYiOiIyNDQifSwiV2Vla051bWJlcmluZyI6eyIkaWQiOiIzMjAiLCJGb3JtYXQiOjAsIklzVmlzaWJsZSI6ZmFsc2UsIkxhc3RLbm93blZpc2liaWxpdHlTdGF0ZSI6ZmFsc2V9LCJJc1Zpc2libGUiOnRydWUsIlBhcmVudFN0eWxlIjpudWxsfSwiSW5kZXgiOjksIlNtYXJ0RHVyYXRpb25BY3RpdmF0ZWQiOmZhbHNlLCJEYXRlRm9ybWF0Ijp7IiRyZWYiOiIyNDQifSwiV2Vla051bWJlcmluZyI6eyIkaWQiOiIzMjEiLCJGb3JtYXQiOjAsIklzVmlzaWJsZSI6ZmFsc2UsIkxhc3RLbm93blZpc2liaWxpdHlTdGF0ZSI6ZmFsc2V9LCJJZCI6IjU0NGQ4MmM5LTRlZGUtNGFkOS04MDcyLTk5Y2JiNGFhZjEyNiIsIkltcG9ydElkIjpudWxsLCJUaXRsZSI6IkxlaWNhIEdOU1MgU3BpZGVyIHY3LjguMyIsIk5vdGUiOm51bGwsIkh5cGVybGluayI6eyIkaWQiOiIzMjIiLCJBZGRyZXNzIjoiIiwiU3ViQWRkcmVzcyI6IiJ9LCJJc0NoYW5nZWQiOmZhbHNlLCJJc05ldyI6ZmFsc2V9fV0sIl9taWxlc3RvbmVzIjpbXSwiSWQiOiIwMDAwMDAwMC0wMDAwLTAwMDAtMDAwMC0wMDAwMDAwMDAwMDAiLCJJc1NpbmdsZUl0ZW1Sb3ciOnRydWV9LHsiJGlkIjoiMzIzIiwiX3Rhc2tzIjpbeyIkaWQiOiIzMjQiLCJfYXR0YWNoZWRNaWxlc3RvbmVzIjpbXSwiVGFza0RlZmluaXRpb24iOnsiJGlkIjoiMzI1IiwiR3JvdXBOYW1lIjpudWxsLCJTdGFydERhdGUiOiIyMDI0LTAyLTA5VDAwOjAwOjAwWiIsIkVuZERhdGUiOiIyMDI0LTA1LTEwVDIzOjU5OjAwWiIsIlBlcmNlbnRhZ2VDb21wbGV0ZSI6bnVsbCwiU3R5bGUiOnsiJGlkIjoiMzI2IiwiU2hhcGUiOjMsIlNoYXBlVGhpY2tuZXNzIjowLCJEdXJhdGlvbkZvcm1hdCI6MCwiSW5jbHVkZU5vbldvcmtpbmdEYXlzSW5EdXJhdGlvbiI6ZmFsc2UsIlBlcmNlbnRhZ2VDb21wbGV0ZVN0eWxlIjp7IiRpZCI6IjMyNyIsIkZvbnRTZXR0aW5ncyI6eyIkaWQiOiIzMjgiLCJGb250U2l6ZSI6MTAsIkZvbnROYW1lIjoiQ2FsaWJyaSIsIklzQm9sZCI6ZmFsc2UsIklzSXRhbGljIjpmYWxzZSwiSXNVbmRlcmxpbmVkIjpmYWxzZSwiUGFyZW50U3R5bGUiOm51bGx9LCJBdXRvU2l6ZSI6MCwiRm9yZWdyb3VuZCI6eyIkcmVmIjoiMTAifSwiTWF4V2lkdGgiOjIwMC4wLCJNYXhIZWlnaHQiOiJJbmZpbml0eSIsIlNtYXJ0Rm9yZWdyb3VuZElzQWN0aXZlIjpmYWxzZSwiSG9yaXpvbnRhbEFsaWdubWVudCI6MCwiVmVydGljYWxBbGlnbm1lbnQiOjAsIlNtYXJ0Rm9yZWdyb3VuZCI6bnVsbCwiQmFja2dyb3VuZEZpbGxUeXBlIjowLCJNYXJnaW4iOnsiJHJlZiI6IjY3In0sIlBhZGRpbmciOnsiJHJlZiI6IjY4In0sIkJhY2tncm91bmQiOnsiJHJlZiI6IjY5In0sIklzVmlzaWJsZSI6dHJ1ZSwiV2lkdGgiOjAuMCwiSGVpZ2h0IjowLjAsIkJvcmRlclN0eWxlIjp7IiRpZCI6IjMyOSIsIkxpbmVDb2xvciI6bnVsbCwiTGluZVdlaWdodCI6MC4wLCJMaW5lVHlwZSI6MCwiUGFyZW50U3R5bGUiOm51bGx9LCJQYXJlbnRTdHlsZSI6bnVsbH0sIkR1cmF0aW9uU3R5bGUiOnsiJGlkIjoiMzMwIiwiRm9udFNldHRpbmdzIjp7IiRpZCI6IjMzMSIsIkZvbnRTaXplIjoxMCwiRm9udE5hbWUiOiJDYWxpYnJpIiwiSXNCb2xkIjpmYWxzZSwiSXNJdGFsaWMiOmZhbHNlLCJJc1VuZGVybGluZWQiOmZhbHNlLCJQYXJlbnRTdHlsZSI6bnVsbH0sIkF1dG9TaXplIjowLCJGb3JlZ3JvdW5kIjp7IiRyZWYiOiI3NCJ9LCJNYXhXaWR0aCI6MjAwLjAsIk1heEhlaWdodCI6IkluZmluaXR5IiwiU21hcnRGb3JlZ3JvdW5kSXNBY3RpdmUiOmZhbHNlLCJIb3Jpem9udGFsQWxpZ25tZW50IjowLCJWZXJ0aWNhbEFsaWdubWVudCI6MCwiU21hcnRGb3JlZ3JvdW5kIjpudWxsLCJCYWNrZ3JvdW5kRmlsbFR5cGUiOjAsIk1hcmdpbiI6eyIkcmVmIjoiNzYifSwiUGFkZGluZyI6eyIkcmVmIjoiNzcifSwiQmFja2dyb3VuZCI6eyIkcmVmIjoiNzgifSwiSXNWaXNpYmxlIjp0cnVlLCJXaWR0aCI6MC4wLCJIZWlnaHQiOjAuMCwiQm9yZGVyU3R5bGUiOnsiJGlkIjoiMzMyIiwiTGluZUNvbG9yIjpudWxsLCJMaW5lV2VpZ2h0IjowLjAsIkxpbmVUeXBlIjowLCJQYXJlbnRTdHlsZSI6bnVsbH0sIlBhcmVudFN0eWxlIjpudWxsfSwiSG9yaXpvbnRhbENvbm5lY3RvclN0eWxlIjp7IiRpZCI6IjMzMyIsIkxpbmVDb2xvciI6eyIkcmVmIjoiODEifSwiTGluZVdlaWdodCI6MS4wLCJMaW5lVHlwZSI6MCwiUGFyZW50U3R5bGUiOm51bGx9LCJWZXJ0aWNhbENvbm5lY3RvclN0eWxlIjp7IiRpZCI6IjMzNCIsIkxpbmVDb2xvciI6eyIkcmVmIjoiODQ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MywiSXNCZWxvd1RpbWViYW5kIjpmYWxzZSwiUGVyY2VudGFnZUNvbXBsZXRlU2hhcGVPcGFjaXR5IjozNSwiU2hhcGVTdHlsZSI6eyIkaWQiOiIzMzUiLCJNYXJnaW4iOnsiJHJlZiI6Ijg3In0sIlBhZGRpbmciOnsiJHJlZiI6Ijg4In0sIkJhY2tncm91bmQiOnsiJGlkIjoiMzM2IiwiQ29sb3IiOnsiJGlkIjoiMzM3IiwiQSI6MjU1LCJSIjoyMzQsIkciOjIyLCJCIjozMH19LCJJc1Zpc2libGUiOnRydWUsIldpZHRoIjowLjAsIkhlaWdodCI6MTAuMCwiQm9yZGVyU3R5bGUiOnsiJGlkIjoiMzM4IiwiTGluZUNvbG9yIjp7IiRyZWYiOiIyMzAifSwiTGluZVdlaWdodCI6MC4wLCJMaW5lVHlwZSI6MCwiUGFyZW50U3R5bGUiOm51bGx9LCJQYXJlbnRTdHlsZSI6bnVsbH0sIlRpdGxlU3R5bGUiOnsiJGlkIjoiMzM5IiwiRm9udFNldHRpbmdzIjp7IiRpZCI6IjM0MCIsIkZvbnRTaXplIjoxMSwiRm9udE5hbWUiOiJDYWxpYnJpIiwiSXNCb2xkIjp0cnVlLCJJc0l0YWxpYyI6ZmFsc2UsIklzVW5kZXJsaW5lZCI6ZmFsc2UsIlBhcmVudFN0eWxlIjpudWxsfSwiQXV0b1NpemUiOjAsIkZvcmVncm91bmQiOnsiJHJlZiI6IjIzNCJ9LCJNYXhXaWR0aCI6NzIwLjAsIk1heEhlaWdodCI6IkluZmluaXR5IiwiU21hcnRGb3JlZ3JvdW5kSXNBY3RpdmUiOmZhbHNlLCJIb3Jpem9udGFsQWxpZ25tZW50IjoxLCJWZXJ0aWNhbEFsaWdubWVudCI6MCwiU21hcnRGb3JlZ3JvdW5kIjpudWxsLCJCYWNrZ3JvdW5kRmlsbFR5cGUiOjAsIk1hcmdpbiI6eyIkcmVmIjoiOTgifSwiUGFkZGluZyI6eyIkcmVmIjoiOTkifSwiQmFja2dyb3VuZCI6eyIkcmVmIjoiMjM2In0sIklzVmlzaWJsZSI6dHJ1ZSwiV2lkdGgiOjAuMCwiSGVpZ2h0IjowLjAsIkJvcmRlclN0eWxlIjp7IiRpZCI6IjM0MSIsIkxpbmVDb2xvciI6bnVsbCwiTGluZVdlaWdodCI6MC4wLCJMaW5lVHlwZSI6MCwiUGFyZW50U3R5bGUiOm51bGx9LCJQYXJlbnRTdHlsZSI6bnVsbH0sIkRhdGVTdHlsZSI6eyIkaWQiOiIzNDIiLCJGb250U2V0dGluZ3MiOnsiJGlkIjoiMzQzIiwiRm9udFNpemUiOjEwLCJGb250TmFtZSI6IkNhbGlicmkiLCJJc0JvbGQiOmZhbHNlLCJJc0l0YWxpYyI6ZmFsc2UsIklzVW5kZXJsaW5lZCI6ZmFsc2UsIlBhcmVudFN0eWxlIjpudWxsfSwiQXV0b1NpemUiOjAsIkZvcmVncm91bmQiOnsiJHJlZiI6IjI0MCJ9LCJNYXhXaWR0aCI6MjAwLjAsIk1heEhlaWdodCI6IkluZmluaXR5IiwiU21hcnRGb3JlZ3JvdW5kSXNBY3RpdmUiOmZhbHNlLCJIb3Jpem9udGFsQWxpZ25tZW50IjoxLCJWZXJ0aWNhbEFsaWdubWVudCI6MCwiU21hcnRGb3JlZ3JvdW5kIjpudWxsLCJCYWNrZ3JvdW5kRmlsbFR5cGUiOjAsIk1hcmdpbiI6eyIkcmVmIjoiMTA3In0sIlBhZGRpbmciOnsiJHJlZiI6IjEwOCJ9LCJCYWNrZ3JvdW5kIjp7IiRyZWYiOiIyNDIifSwiSXNWaXNpYmxlIjp0cnVlLCJXaWR0aCI6MC4wLCJIZWlnaHQiOjAuMCwiQm9yZGVyU3R5bGUiOnsiJGlkIjoiMzQ0IiwiTGluZUNvbG9yIjpudWxsLCJMaW5lV2VpZ2h0IjowLjAsIkxpbmVUeXBlIjowLCJQYXJlbnRTdHlsZSI6bnVsbH0sIlBhcmVudFN0eWxlIjpudWxsfSwiRGF0ZUZvcm1hdCI6eyIkcmVmIjoiMjQ0In0sIldlZWtOdW1iZXJpbmciOnsiJGlkIjoiMzQ1IiwiRm9ybWF0IjowLCJJc1Zpc2libGUiOmZhbHNlLCJMYXN0S25vd25WaXNpYmlsaXR5U3RhdGUiOmZhbHNlfSwiSXNWaXNpYmxlIjp0cnVlLCJQYXJlbnRTdHlsZSI6bnVsbH0sIkluZGV4IjoxMCwiU21hcnREdXJhdGlvbkFjdGl2YXRlZCI6ZmFsc2UsIkRhdGVGb3JtYXQiOnsiJHJlZiI6IjI0NCJ9LCJXZWVrTnVtYmVyaW5nIjp7IiRpZCI6IjM0NiIsIkZvcm1hdCI6MCwiSXNWaXNpYmxlIjpmYWxzZSwiTGFzdEtub3duVmlzaWJpbGl0eVN0YXRlIjpmYWxzZX0sIklkIjoiYWY3NzY2YjktZGVlNi00MWEzLTgwYTgtZTllNTZmODU0YjFiIiwiSW1wb3J0SWQiOm51bGwsIlRpdGxlIjoiTGVpY2EgR05TUyBTcGlkZXIgdjcuOS4wIiwiTm90ZSI6bnVsbCwiSHlwZXJsaW5rIjp7IiRpZCI6IjM0NyIsIkFkZHJlc3MiOiIiLCJTdWJBZGRyZXNzIjoiIn0sIklzQ2hhbmdlZCI6ZmFsc2UsIklzTmV3IjpmYWxzZX19XSwiX21pbGVzdG9uZXMiOltdLCJJZCI6IjAwMDAwMDAwLTAwMDAtMDAwMC0wMDAwLTAwMDAwMDAwMDAwMCIsIklzU2luZ2xlSXRlbVJvdyI6dHJ1ZX1dLCJJbmRleCI6MCwiSWQiOiJhZDMwOGZlMi03NjhkLTQ5ZjYtYTEwNy03NGEyYzdkNzI0NDQiLCJIZWFkZXJUZXh0IjpudWxsLCJJc0RlZmF1bHQiOnRydWUsIlN0eWxlIjp7IiRpZCI6IjM0OCIsIkhlYWRlclN0eWxlIjp7IiRpZCI6IjM0OSIsIlRleHRTdHlsZSI6eyIkaWQiOiIzNTAiLCJGb250U2V0dGluZ3MiOnsiJGlkIjoiMzUxIiwiRm9udFNpemUiOjExLCJGb250TmFtZSI6IkNhbGlicmkiLCJJc0JvbGQiOmZhbHNlLCJJc0l0YWxpYyI6ZmFsc2UsIklzVW5kZXJsaW5lZCI6ZmFsc2UsIlBhcmVudFN0eWxlIjpudWxsfSwiQXV0b1NpemUiOjAsIkZvcmVncm91bmQiOnsiJGlkIjoiMzUyIiwiQ29sb3IiOnsiJGlkIjoiMzUzIiwiQSI6MjU1LCJSIjowLCJHIjowLCJCIjowfX0sIk1heFdpZHRoIjowLjAsIk1heEhlaWdodCI6MC4wLCJTbWFydEZvcmVncm91bmRJc0FjdGl2ZSI6ZmFsc2UsIkhvcml6b250YWxBbGlnbm1lbnQiOjAsIlZlcnRpY2FsQWxpZ25tZW50IjowLCJTbWFydEZvcmVncm91bmQiOm51bGwsIkJhY2tncm91bmRGaWxsVHlwZSI6MCwiTWFyZ2luIjp7IiRpZCI6IjM1NCIsIlRvcCI6MC4wLCJMZWZ0IjowLjAsIlJpZ2h0IjowLjAsIkJvdHRvbSI6MC4wfSwiUGFkZGluZyI6eyIkaWQiOiIzNTUiLCJUb3AiOjAuMCwiTGVmdCI6MC4wLCJSaWdodCI6MC4wLCJCb3R0b20iOjAuMH0sIkJhY2tncm91bmQiOm51bGwsIklzVmlzaWJsZSI6ZmFsc2UsIldpZHRoIjowLjAsIkhlaWdodCI6MC4wLCJCb3JkZXJTdHlsZSI6bnVsbCwiUGFyZW50U3R5bGUiOm51bGx9LCJSZWN0YW5nbGVTdHlsZSI6eyIkaWQiOiIzNTYiLCJNYXJnaW4iOnsiJGlkIjoiMzU3IiwiVG9wIjowLjAsIkxlZnQiOjAuMCwiUmlnaHQiOjAuMCwiQm90dG9tIjowLjB9LCJQYWRkaW5nIjp7IiRpZCI6IjM1OCIsIlRvcCI6MC4wLCJMZWZ0IjowLjAsIlJpZ2h0IjowLjAsIkJvdHRvbSI6MC4wfSwiQmFja2dyb3VuZCI6eyIkaWQiOiIzNTkiLCJDb2xvciI6eyIkaWQiOiIzNjAiLCJBIjo2MywiUiI6MTY1LCJHIjoxNjUsIkIiOjE2NX19LCJJc1Zpc2libGUiOmZhbHNlLCJXaWR0aCI6MC4wLCJIZWlnaHQiOjAuMCwiQm9yZGVyU3R5bGUiOnsiJGlkIjoiMzYxIiwiTGluZUNvbG9yIjp7IiRpZCI6IjM2MiIsIiR0eXBlIjoiTkxSRS5Db21tb24uRG9tLlNvbGlkQ29sb3JCcnVzaCwgTkxSRS5Db21tb24iLCJDb2xvciI6eyIkaWQiOiIzNjMiLCJBIjoyNTUsIlIiOjI1NSwiRyI6MCwiQiI6MH19LCJMaW5lV2VpZ2h0IjowLjAsIkxpbmVUeXBlIjowLCJQYXJlbnRTdHlsZSI6bnVsbH0sIlBhcmVudFN0eWxlIjpudWxsfSwiTWFyZ2luIjp7IiRpZCI6IjM2NCIsIlRvcCI6MC4wLCJMZWZ0IjowLjAsIlJpZ2h0IjowLjAsIkJvdHRvbSI6MC4wfSwiUGFkZGluZyI6eyIkaWQiOiIzNjUiLCJUb3AiOjAuMCwiTGVmdCI6MC4wLCJSaWdodCI6MC4wLCJCb3R0b20iOjAuMH0sIkJhY2tncm91bmQiOm51bGwsIklzVmlzaWJsZSI6dHJ1ZSwiV2lkdGgiOjAuMCwiSGVpZ2h0IjowLjAsIkJvcmRlclN0eWxlIjpudWxsLCJQYXJlbnRTdHlsZSI6bnVsbH0sIkJhY2tncm91bmRTdHlsZSI6eyIkaWQiOiIzNjYiLCJNYXJnaW4iOnsiJGlkIjoiMzY3IiwiVG9wIjowLjAsIkxlZnQiOjAuMCwiUmlnaHQiOjAuMCwiQm90dG9tIjowLjB9LCJQYWRkaW5nIjp7IiRpZCI6IjM2OCIsIlRvcCI6MC4wLCJMZWZ0IjowLjAsIlJpZ2h0IjowLjAsIkJvdHRvbSI6MC4wfSwiQmFja2dyb3VuZCI6eyIkaWQiOiIzNjkiLCJDb2xvciI6eyIkaWQiOiIzNzAiLCJBIjo1MSwiUiI6MTY1LCJHIjoxNjUsIkIiOjE2NX19LCJJc1Zpc2libGUiOnRydWUsIldpZHRoIjowLjAsIkhlaWdodCI6MC4wLCJCb3JkZXJTdHlsZSI6eyIkaWQiOiIzNzEiLCJMaW5lQ29sb3IiOnsiJGlkIjoiMzcyIiwiJHR5cGUiOiJOTFJFLkNvbW1vbi5Eb20uU29saWRDb2xvckJydXNoLCBOTFJFLkNvbW1vbiIsIkNvbG9yIjp7IiRpZCI6IjM3MyIsIkEiOjI1NSwiUiI6MjU1LCJHIjowLCJCIjowfX0sIkxpbmVXZWlnaHQiOjAuMCwiTGluZVR5cGUiOjAsIlBhcmVudFN0eWxlIjpudWxsfSwiUGFyZW50U3R5bGUiOm51bGx9LCJNYXJnaW4iOnsiJGlkIjoiMzc0IiwiVG9wIjowLjAsIkxlZnQiOjAuMCwiUmlnaHQiOjAuMCwiQm90dG9tIjowLjB9LCJQYWRkaW5nIjp7IiRpZCI6IjM3NSIsIlRvcCI6MC4wLCJMZWZ0IjowLjAsIlJpZ2h0IjowLjAsIkJvdHRvbSI6MC4wfSwiSXNWaXNpYmxlIjpmYWxzZSwiV2lkdGgiOjAuMCwiSGVpZ2h0IjowLjAsIkJvcmRlclN0eWxlIjpudWxsLCJQYXJlbnRTdHlsZSI6bnVsbH19XSwiSWQiOiI2MDE4OTg1Yy1iYmMxLTRkOTEtODExMC1kMDRlODBjYmM5MTkiLCJJbmRleCI6MCwiSGVhZGVyVGV4dCI6IlNvZnR3YXJlIEFkbWluaXN0cmFyZSIsIlN0eWxlIjp7IiRpZCI6IjM3NiIsIlN0eWxlSWQiOiIwMDAwMDAwMC0wMDAwLTAwMDAtMDAwMC0wMDAwMDAwMDAwMDAiLCJIZWFkZXJTdHlsZSI6eyIkaWQiOiIzNzciLCJUZXh0SXNWZXJ0aWNhbCI6ZmFsc2UsIlRleHRTdHlsZSI6eyIkaWQiOiIzNzgiLCJGb250U2V0dGluZ3MiOnsiJGlkIjoiMzc5IiwiRm9udFNpemUiOjEyLCJGb250TmFtZSI6IkNhbGlicmkiLCJJc0JvbGQiOmZhbHNlLCJJc0l0YWxpYyI6ZmFsc2UsIklzVW5kZXJsaW5lZCI6ZmFsc2UsIlBhcmVudFN0eWxlIjpudWxsfSwiQXV0b1NpemUiOjAsIkZvcmVncm91bmQiOnsiJGlkIjoiMzgwIiwiQ29sb3IiOnsiJGlkIjoiMzgxIiwiQSI6MjU1LCJSIjoyNTUsIkciOjI1NSwiQiI6MjU1fX0sIk1heFdpZHRoIjowLjAsIk1heEhlaWdodCI6MC4wLCJTbWFydEZvcmVncm91bmRJc0FjdGl2ZSI6ZmFsc2UsIkhvcml6b250YWxBbGlnbm1lbnQiOjAsIlZlcnRpY2FsQWxpZ25tZW50IjowLCJTbWFydEZvcmVncm91bmQiOm51bGwsIkJhY2tncm91bmRGaWxsVHlwZSI6MCwiTWFyZ2luIjp7IiRpZCI6IjM4MiIsIlRvcCI6MC4wLCJMZWZ0IjowLjAsIlJpZ2h0IjowLjAsIkJvdHRvbSI6MC4wfSwiUGFkZGluZyI6eyIkaWQiOiIzODMiLCJUb3AiOjAuMCwiTGVmdCI6MC4wLCJSaWdodCI6MC4wLCJCb3R0b20iOjAuMH0sIkJhY2tncm91bmQiOm51bGwsIklzVmlzaWJsZSI6ZmFsc2UsIldpZHRoIjowLjAsIkhlaWdodCI6MC4wLCJCb3JkZXJTdHlsZSI6bnVsbCwiUGFyZW50U3R5bGUiOm51bGx9LCJSZWN0YW5nbGVTdHlsZSI6eyIkaWQiOiIzODQiLCJNYXJnaW4iOnsiJGlkIjoiMzg1IiwiVG9wIjowLjAsIkxlZnQiOjAuMCwiUmlnaHQiOjAuMCwiQm90dG9tIjowLjB9LCJQYWRkaW5nIjp7IiRpZCI6IjM4NiIsIlRvcCI6MC4wLCJMZWZ0IjowLjAsIlJpZ2h0IjowLjAsIkJvdHRvbSI6MC4wfSwiQmFja2dyb3VuZCI6eyIkaWQiOiIzODciLCJDb2xvciI6eyIkaWQiOiIzODgiLCJBIjoyNTUsIlIiOjE3OCwiRyI6MTQsIkIiOjE4fX0sIklzVmlzaWJsZSI6ZmFsc2UsIldpZHRoIjowLjAsIkhlaWdodCI6MC4wLCJCb3JkZXJTdHlsZSI6eyIkaWQiOiIzODkiLCJMaW5lQ29sb3IiOnsiJGlkIjoiMzkwIiwiJHR5cGUiOiJOTFJFLkNvbW1vbi5Eb20uU29saWRDb2xvckJydXNoLCBOTFJFLkNvbW1vbiIsIkNvbG9yIjp7IiRpZCI6IjM5MSIsIkEiOjI1NSwiUiI6MjU1LCJHIjowLCJCIjowfX0sIkxpbmVXZWlnaHQiOjAuMCwiTGluZVR5cGUiOjAsIlBhcmVudFN0eWxlIjpudWxsfSwiUGFyZW50U3R5bGUiOm51bGx9LCJNYXJnaW4iOnsiJGlkIjoiMzkyIiwiVG9wIjowLjAsIkxlZnQiOjAuMCwiUmlnaHQiOjAuMCwiQm90dG9tIjowLjB9LCJQYWRkaW5nIjp7IiRpZCI6IjM5MyIsIlRvcCI6MC4wLCJMZWZ0IjowLjAsIlJpZ2h0IjowLjAsIkJvdHRvbSI6MC4wfSwiQmFja2dyb3VuZCI6bnVsbCwiSXNWaXNpYmxlIjp0cnVlLCJXaWR0aCI6MC4wLCJIZWlnaHQiOjAuMCwiQm9yZGVyU3R5bGUiOm51bGwsIlBhcmVudFN0eWxlIjpudWxsfSwiQmFja2dyb3VuZFN0eWxlIjp7IiRpZCI6IjM5NCIsIk1hcmdpbiI6eyIkaWQiOiIzOTUiLCJUb3AiOjAuMCwiTGVmdCI6MC4wLCJSaWdodCI6MC4wLCJCb3R0b20iOjAuMH0sIlBhZGRpbmciOnsiJGlkIjoiMzk2IiwiVG9wIjowLjAsIkxlZnQiOjAuMCwiUmlnaHQiOjAuMCwiQm90dG9tIjowLjB9LCJCYWNrZ3JvdW5kIjp7IiRpZCI6IjM5NyIsIkNvbG9yIjp7IiRpZCI6IjM5OCIsIkEiOjUxLCJSIjoxNjUsIkciOjE2NSwiQiI6MTY1fX0sIklzVmlzaWJsZSI6dHJ1ZSwiV2lkdGgiOjAuMCwiSGVpZ2h0IjowLjAsIkJvcmRlclN0eWxlIjp7IiRpZCI6IjM5OSIsIkxpbmVDb2xvciI6eyIkaWQiOiI0MDAiLCIkdHlwZSI6Ik5MUkUuQ29tbW9uLkRvbS5Tb2xpZENvbG9yQnJ1c2gsIE5MUkUuQ29tbW9uIiwiQ29sb3IiOnsiJGlkIjoiNDAxIiwiQSI6MjU1LCJSIjoyNTUsIkciOjAsIkIiOjB9fSwiTGluZVdlaWdodCI6MC4wLCJMaW5lVHlwZSI6MCwiUGFyZW50U3R5bGUiOm51bGx9LCJQYXJlbnRTdHlsZSI6bnVsbH0sIklzQWJvdmVUaW1lYmFuZCI6ZmFsc2UsIlNwYWNpbmciOjUsIkRlZmF1bHRTd2ltbGFuZVRhc2tTdHlsZSI6eyIkaWQiOiI0MDIiLCIkdHlwZSI6Ik5MUkUuQ29tbW9uLkRvbS5TdHlsZXMuRXhwbGljaXRTZXRhYmxlVGFza1N0eWxlLCBOTFJFLkNvbW1vbiIsIlNoYXBlIjo4LCJTaGFwZVRoaWNrbmVzcyI6MCwiRHVyYXRpb25Gb3JtYXQiOjAsIkluY2x1ZGVOb25Xb3JraW5nRGF5c0luRHVyYXRpb24iOmZhbHNlLCJQZXJjZW50YWdlQ29tcGxldGVTdHlsZSI6eyIkaWQiOiI0MDMiLCJGb250U2V0dGluZ3MiOnsiJGlkIjoiNDA0IiwiRm9udFNpemUiOjEwLCJGb250TmFtZSI6IkNhbGlicmkiLCJJc0JvbGQiOmZhbHNlLCJJc0l0YWxpYyI6ZmFsc2UsIklzVW5kZXJsaW5lZCI6ZmFsc2UsIlBhcmVudFN0eWxlIjpudWxsfSwiQXV0b1NpemUiOjAsIkZvcmVncm91bmQiOnsiJGlkIjoiNDA1IiwiQ29sb3IiOnsiJGlkIjoiNDA2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NDA3IiwiVG9wIjowLjAsIkxlZnQiOjAuMCwiUmlnaHQiOjAuMCwiQm90dG9tIjowLjB9LCJQYWRkaW5nIjp7IiRpZCI6IjQwOCIsIlRvcCI6MC4wLCJMZWZ0IjowLjAsIlJpZ2h0IjowLjAsIkJvdHRvbSI6MC4wfSwiQmFja2dyb3VuZCI6eyIkaWQiOiI0MDkiLCJDb2xvciI6eyIkaWQiOiI0MTAiLCJBIjo4OSwiUiI6MCwiRyI6MCwiQiI6MH19LCJJc1Zpc2libGUiOnRydWUsIldpZHRoIjowLjAsIkhlaWdodCI6MC4wLCJCb3JkZXJTdHlsZSI6bnVsbCwiUGFyZW50U3R5bGUiOm51bGx9LCJEdXJhdGlvblN0eWxlIjp7IiRpZCI6IjQxMSIsIkZvbnRTZXR0aW5ncyI6eyIkaWQiOiI0MTIiLCJGb250U2l6ZSI6MTAsIkZvbnROYW1lIjoiQ2FsaWJyaSIsIklzQm9sZCI6ZmFsc2UsIklzSXRhbGljIjpmYWxzZSwiSXNVbmRlcmxpbmVkIjpmYWxzZSwiUGFyZW50U3R5bGUiOm51bGx9LCJBdXRvU2l6ZSI6MCwiRm9yZWdyb3VuZCI6eyIkaWQiOiI0MTMiLCJDb2xvciI6eyIkaWQiOiI0MT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0MTUiLCJUb3AiOjAuMCwiTGVmdCI6MC4wLCJSaWdodCI6MC4wLCJCb3R0b20iOjAuMH0sIlBhZGRpbmciOnsiJGlkIjoiNDE2IiwiVG9wIjowLjAsIkxlZnQiOjAuMCwiUmlnaHQiOjAuMCwiQm90dG9tIjowLjB9LCJCYWNrZ3JvdW5kIjp7IiRpZCI6IjQxNyIsIkNvbG9yIjp7IiRyZWYiOiI0MTAifX0sIklzVmlzaWJsZSI6dHJ1ZSwiV2lkdGgiOjAuMCwiSGVpZ2h0IjowLjAsIkJvcmRlclN0eWxlIjpudWxsLCJQYXJlbnRTdHlsZSI6bnVsbH0sIkhvcml6b250YWxDb25uZWN0b3JTdHlsZSI6eyIkaWQiOiI0MTgiLCJMaW5lQ29sb3IiOnsiJGlkIjoiNDE5IiwiJHR5cGUiOiJOTFJFLkNvbW1vbi5Eb20uU29saWRDb2xvckJydXNoLCBOTFJFLkNvbW1vbiIsIkNvbG9yIjp7IiRpZCI6IjQyMCIsIkEiOjI1NSwiUiI6MjA0LCJHIjoyMDQsIkIiOjIwNH19LCJMaW5lV2VpZ2h0IjoxLjAsIkxpbmVUeXBlIjowLCJQYXJlbnRTdHlsZSI6bnVsbH0sIlZlcnRpY2FsQ29ubmVjdG9yU3R5bGUiOnsiJGlkIjoiNDIxIiwiTGluZUNvbG9yIjp7IiRpZCI6IjQyMiIsIiR0eXBlIjoiTkxSRS5Db21tb24uRG9tLlNvbGlkQ29sb3JCcnVzaCwgTkxSRS5Db21tb24iLCJDb2xvciI6eyIkaWQiOiI0MjMiLCJBIjoyNTUsIlIiOjIwNCwiRyI6MjA0LCJCIjoyMDR9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MywiSXNCZWxvd1RpbWViYW5kIjp0cnVlLCJQZXJjZW50YWdlQ29tcGxldGVTaGFwZU9wYWNpdHkiOjM1LCJTaGFwZVN0eWxlIjp7IiRpZCI6IjQyNCIsIk1hcmdpbiI6eyIkaWQiOiI0MjUiLCJUb3AiOjAuMCwiTGVmdCI6NC4wLCJSaWdodCI6NC4wLCJCb3R0b20iOjAuMH0sIlBhZGRpbmciOnsiJGlkIjoiNDI2IiwiVG9wIjowLjAsIkxlZnQiOjAuMCwiUmlnaHQiOjAuMCwiQm90dG9tIjowLjB9LCJCYWNrZ3JvdW5kIjp7IiRpZCI6IjQyNyIsIkNvbG9yIjp7IiRpZCI6IjQyOCIsIkEiOjI1NSwiUiI6MjM0LCJHIjoyMiwiQiI6MzB9fSwiSXNWaXNpYmxlIjp0cnVlLCJXaWR0aCI6MC4wLCJIZWlnaHQiOjEwLjAsIkJvcmRlclN0eWxlIjp7IiRpZCI6IjQyOSIsIkxpbmVDb2xvciI6eyIkaWQiOiI0MzAiLCIkdHlwZSI6Ik5MUkUuQ29tbW9uLkRvbS5Tb2xpZENvbG9yQnJ1c2gsIE5MUkUuQ29tbW9uIiwiQ29sb3IiOnsiJGlkIjoiNDMxIiwiQSI6MjU1LCJSIjoyMzQsIkciOjIyLCJCIjozMH19LCJMaW5lV2VpZ2h0IjowLjAsIkxpbmVUeXBlIjowLCJQYXJlbnRTdHlsZSI6bnVsbH0sIlBhcmVudFN0eWxlIjpudWxsfSwiVGl0bGVTdHlsZSI6eyIkaWQiOiI0MzIiLCJGb250U2V0dGluZ3MiOnsiJGlkIjoiNDMzIiwiRm9udFNpemUiOjExLCJGb250TmFtZSI6IkNhbGlicmkiLCJJc0JvbGQiOnRydWUsIklzSXRhbGljIjpmYWxzZSwiSXNVbmRlcmxpbmVkIjpmYWxzZSwiUGFyZW50U3R5bGUiOm51bGx9LCJBdXRvU2l6ZSI6MCwiRm9yZWdyb3VuZCI6eyIkaWQiOiI0MzQiLCJDb2xvciI6eyIkaWQiOiI0MzU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DM2IiwiVG9wIjowLjAsIkxlZnQiOjAuMCwiUmlnaHQiOjAuMCwiQm90dG9tIjowLjB9LCJQYWRkaW5nIjp7IiRpZCI6IjQzNyIsIlRvcCI6MC4wLCJMZWZ0IjowLjAsIlJpZ2h0IjowLjAsIkJvdHRvbSI6MC4wfSwiQmFja2dyb3VuZCI6eyIkaWQiOiI0MzgiLCJDb2xvciI6eyIkaWQiOiI0MzkiLCJBIjowLCJSIjoyNTUsIkciOjI1NSwiQiI6MjU1fX0sIklzVmlzaWJsZSI6dHJ1ZSwiV2lkdGgiOjAuMCwiSGVpZ2h0IjowLjAsIkJvcmRlclN0eWxlIjpudWxsLCJQYXJlbnRTdHlsZSI6bnVsbH0sIkRhdGVTdHlsZSI6eyIkaWQiOiI0NDAiLCJGb250U2V0dGluZ3MiOnsiJGlkIjoiNDQxIiwiRm9udFNpemUiOjEwLCJGb250TmFtZSI6IkNhbGlicmkiLCJJc0JvbGQiOmZhbHNlLCJJc0l0YWxpYyI6ZmFsc2UsIklzVW5kZXJsaW5lZCI6ZmFsc2UsIlBhcmVudFN0eWxlIjpudWxsfSwiQXV0b1NpemUiOjAsIkZvcmVncm91bmQiOnsiJGlkIjoiNDQyIiwiQ29sb3IiOnsiJGlkIjoiNDQz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aWQiOiI0NDQiLCJUb3AiOjAuMCwiTGVmdCI6MC4wLCJSaWdodCI6MC4wLCJCb3R0b20iOjAuMH0sIlBhZGRpbmciOnsiJGlkIjoiNDQ1IiwiVG9wIjowLjAsIkxlZnQiOjAuMCwiUmlnaHQiOjAuMCwiQm90dG9tIjowLjB9LCJCYWNrZ3JvdW5kIjp7IiRpZCI6IjQ0NiIsIkNvbG9yIjp7IiRpZCI6IjQ0NyIsIkEiOjAsIlIiOjI1NSwiRyI6MjU1LCJCIjoyNTV9fSwiSXNWaXNpYmxlIjp0cnVlLCJXaWR0aCI6MC4wLCJIZWlnaHQiOjAuMCwiQm9yZGVyU3R5bGUiOm51bGwsIlBhcmVudFN0eWxlIjpudWxsfSwiRGF0ZUZvcm1hdCI6eyIkaWQiOiI0ND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DQ5IiwiRm9ybWF0IjowLCJJc1Zpc2libGUiOmZhbHNlLCJMYXN0S25vd25WaXNpYmlsaXR5U3RhdGUiOmZhbHNlfSwiSXNWaXNpYmxlIjp0cnVlLCJQYXJlbnRTdHlsZSI6bnVsbCwiX2V4cGxpY2l0bHlTZXQiOnsiJGlkIjoiNDUw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vdFN0eWxlIjp7IiRpZCI6IjQ1MSIsIlNoYXBlIjowLCJDb25uZWN0b3JNYXJnaW4iOnsiJGlkIjoiNDUyIiwiVG9wIjowLjAsIkxlZnQiOjIuMCwiUmlnaHQiOjIuMCwiQm90dG9tIjowLjB9LCJDb25uZWN0b3JTdHlsZSI6eyIkaWQiOiI0NTMiLCJMaW5lQ29sb3IiOnsiJGlkIjoiNDU0IiwiJHR5cGUiOiJOTFJFLkNvbW1vbi5Eb20uU29saWRDb2xvckJydXNoLCBOTFJFLkNvbW1vbiIsIkNvbG9yIjp7IiRpZCI6IjQ1NSIsIkEiOjEyNywiUiI6MzEsIkciOjczLCJCIjoxMjZ9fSwiTGluZVdlaWdodCI6MS4wLCJMaW5lVHlwZSI6MCwiUGFyZW50U3R5bGUiOm51bGx9LCJJc0JlbG93VGltZWJhbmQiOmZhbHNlLCJQb3NpdGlvbk9uVGFzayI6MSwiSGlkZURhdGUiOmZhbHNlLCJTaGFwZVNpemUiOjEsIlNwYWNpbmciOjIuMCwiUGFkZGluZyI6eyIkaWQiOiI0NTYiLCJUb3AiOjcuMCwiTGVmdCI6My4wLCJSaWdodCI6MC4wLCJCb3R0b20iOjIuMH0sIlNoYXBlU3R5bGUiOnsiJGlkIjoiNDU3IiwiTWFyZ2luIjp7IiRpZCI6IjQ1OCIsIlRvcCI6MC4wLCJMZWZ0IjowLjAsIlJpZ2h0IjowLjAsIkJvdHRvbSI6MC4wfSwiUGFkZGluZyI6eyIkaWQiOiI0NTkiLCJUb3AiOjAuMCwiTGVmdCI6MC4wLCJSaWdodCI6MC4wLCJCb3R0b20iOjAuMH0sIkJhY2tncm91bmQiOnsiJGlkIjoiNDYwIiwiQ29sb3IiOnsiJGlkIjoiNDYxIiwiQSI6MjU1LCJSIjoxNzgsIkciOjE0LCJCIjoxOH19LCJJc1Zpc2libGUiOnRydWUsIldpZHRoIjoxOC4wLCJIZWlnaHQiOjIwLjAsIkJvcmRlclN0eWxlIjp7IiRpZCI6IjQ2MiIsIkxpbmVDb2xvciI6eyIkaWQiOiI0NjMiLCIkdHlwZSI6Ik5MUkUuQ29tbW9uLkRvbS5Tb2xpZENvbG9yQnJ1c2gsIE5MUkUuQ29tbW9uIiwiQ29sb3IiOnsiJGlkIjoiNDY0IiwiQSI6MjU1LCJSIjoyMzQsIkciOjIyLCJCIjozMH19LCJMaW5lV2VpZ2h0IjowLjAsIkxpbmVUeXBlIjowLCJQYXJlbnRTdHlsZSI6bnVsbH0sIlBhcmVudFN0eWxlIjpudWxsfSwiVGl0bGVTdHlsZSI6eyIkaWQiOiI0NjUiLCJGb250U2V0dGluZ3MiOnsiJGlkIjoiNDY2IiwiRm9udFNpemUiOjExLCJGb250TmFtZSI6IkNhbGlicmkiLCJJc0JvbGQiOnRydWUsIklzSXRhbGljIjpmYWxzZSwiSXNVbmRlcmxpbmVkIjpmYWxzZSwiUGFyZW50U3R5bGUiOm51bGx9LCJBdXRvU2l6ZSI6MCwiRm9yZWdyb3VuZCI6eyIkaWQiOiI0NjciLCJDb2xvciI6eyIkaWQiOiI0Njg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DY5IiwiVG9wIjowLjAsIkxlZnQiOjAuMCwiUmlnaHQiOjAuMCwiQm90dG9tIjowLjB9LCJQYWRkaW5nIjp7IiRpZCI6IjQ3MCIsIlRvcCI6MC4wLCJMZWZ0IjowLjAsIlJpZ2h0IjowLjAsIkJvdHRvbSI6MC4wfSwiQmFja2dyb3VuZCI6eyIkaWQiOiI0NzEiLCJDb2xvciI6eyIkaWQiOiI0NzIiLCJBIjo4OSwiUiI6MCwiRyI6MCwiQiI6MH19LCJJc1Zpc2libGUiOnRydWUsIldpZHRoIjowLjAsIkhlaWdodCI6MC4wLCJCb3JkZXJTdHlsZSI6bnVsbCwiUGFyZW50U3R5bGUiOm51bGx9LCJEYXRlU3R5bGUiOnsiJGlkIjoiNDczIiwiRm9udFNldHRpbmdzIjp7IiRpZCI6IjQ3NCIsIkZvbnRTaXplIjoxMCwiRm9udE5hbWUiOiJDYWxpYnJpIiwiSXNCb2xkIjpmYWxzZSwiSXNJdGFsaWMiOmZhbHNlLCJJc1VuZGVybGluZWQiOmZhbHNlLCJQYXJlbnRTdHlsZSI6bnVsbH0sIkF1dG9TaXplIjowLCJGb3JlZ3JvdW5kIjp7IiRpZCI6IjQ3NSIsIkNvbG9yIjp7IiRpZCI6IjQ3N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Dc3IiwiVG9wIjowLjAsIkxlZnQiOjAuMCwiUmlnaHQiOjAuMCwiQm90dG9tIjowLjB9LCJQYWRkaW5nIjp7IiRpZCI6IjQ3OCIsIlRvcCI6MC4wLCJMZWZ0IjowLjAsIlJpZ2h0IjowLjAsIkJvdHRvbSI6MC4wfSwiQmFja2dyb3VuZCI6eyIkaWQiOiI0NzkiLCJDb2xvciI6eyIkcmVmIjoiNDcyIn19LCJJc1Zpc2libGUiOnRydWUsIldpZHRoIjowLjAsIkhlaWdodCI6MC4wLCJCb3JkZXJTdHlsZSI6bnVsbCwiUGFyZW50U3R5bGUiOm51bGx9LCJEYXRlRm9ybWF0Ijp7IiRpZCI6IjQ4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0ODEiLCJGb3JtYXQiOjAsIklzVmlzaWJsZSI6ZmFsc2UsIkxhc3RLbm93blZpc2liaWxpdHlTdGF0ZSI6ZmFsc2V9LCJJc1Zpc2libGUiOnRydWUsIlBhcmVudFN0eWxlIjpudWxsfSwiRGVmYXVsdFN3aW1sYW5lTWlsZXN0b25lU3R5bGUiOnsiJGlkIjoiNDgyIiwiVGl0bGVQb3NpdGlvbiI6IkxlZnQiLCJEYXRlUG9zaXRpb24iOiJMZWZ0IiwiU2hhcGVUeXBlIjoxNCwiU2hhcGVTaXplIjoxLCJTcGFjaW5nIjo1LCJTaGFwZVN0eWxlIjp7IiRpZCI6IjQ4MyIsIk1hcmdpbiI6eyIkaWQiOiI0ODQiLCJUb3AiOjAuMCwiTGVmdCI6MC4wLCJSaWdodCI6MC4wLCJCb3R0b20iOjAuMH0sIlBhZGRpbmciOnsiJGlkIjoiNDg1IiwiVG9wIjowLjAsIkxlZnQiOjAuMCwiUmlnaHQiOjAuMCwiQm90dG9tIjowLjB9LCJCYWNrZ3JvdW5kIjp7IiRpZCI6IjQ4NiIsIkNvbG9yIjp7IiRpZCI6IjQ4NyIsIkEiOjI1NSwiUiI6MjM0LCJHIjoyMiwiQiI6MzB9fSwiSXNWaXNpYmxlIjp0cnVlLCJXaWR0aCI6MTguMCwiSGVpZ2h0IjoyMC4wLCJCb3JkZXJTdHlsZSI6eyIkaWQiOiI0ODgiLCJMaW5lQ29sb3IiOnsiJGlkIjoiNDg5IiwiJHR5cGUiOiJOTFJFLkNvbW1vbi5Eb20uU29saWRDb2xvckJydXNoLCBOTFJFLkNvbW1vbiIsIkNvbG9yIjp7IiRpZCI6IjQ5MCIsIkEiOjI1NSwiUiI6MjM0LCJHIjoyMiwiQiI6MzB9fSwiTGluZVdlaWdodCI6MC4wLCJMaW5lVHlwZSI6MCwiUGFyZW50U3R5bGUiOm51bGx9LCJQYXJlbnRTdHlsZSI6bnVsbH0sIlRpdGxlU3R5bGUiOnsiJGlkIjoiNDkxIiwiRm9udFNldHRpbmdzIjp7IiRpZCI6IjQ5MiIsIkZvbnRTaXplIjoxMSwiRm9udE5hbWUiOiJDYWxpYnJpIiwiSXNCb2xkIjp0cnVlLCJJc0l0YWxpYyI6ZmFsc2UsIklzVW5kZXJsaW5lZCI6ZmFsc2UsIlBhcmVudFN0eWxlIjpudWxsfSwiQXV0b1NpemUiOjAsIkZvcmVncm91bmQiOnsiJGlkIjoiNDkzIiwiQ29sb3IiOnsiJGlkIjoiNDk0IiwiQSI6MjU1LCJSIjowLCJHIjowLCJCIjowfX0sIk1heFdpZHRoIjoyMDAuMCwiTWF4SGVpZ2h0IjoiSW5maW5pdHkiLCJTbWFydEZvcmVncm91bmRJc0FjdGl2ZSI6ZmFsc2UsIkhvcml6b250YWxBbGlnbm1lbnQiOjIsIlZlcnRpY2FsQWxpZ25tZW50IjowLCJTbWFydEZvcmVncm91bmQiOm51bGwsIkJhY2tncm91bmRGaWxsVHlwZSI6MCwiTWFyZ2luIjp7IiRpZCI6IjQ5NSIsIlRvcCI6MC4wLCJMZWZ0IjowLjAsIlJpZ2h0IjowLjAsIkJvdHRvbSI6MC4wfSwiUGFkZGluZyI6eyIkaWQiOiI0OTYiLCJUb3AiOjAuMCwiTGVmdCI6MC4wLCJSaWdodCI6MC4wLCJCb3R0b20iOjAuMH0sIkJhY2tncm91bmQiOnsiJGlkIjoiNDk3IiwiQ29sb3IiOnsiJGlkIjoiNDk4IiwiQSI6MCwiUiI6MjU1LCJHIjoyNTUsIkIiOjI1NX19LCJJc1Zpc2libGUiOnRydWUsIldpZHRoIjowLjAsIkhlaWdodCI6MC4wLCJCb3JkZXJTdHlsZSI6bnVsbCwiUGFyZW50U3R5bGUiOm51bGx9LCJEYXRlU3R5bGUiOnsiJGlkIjoiNDk5IiwiRm9udFNldHRpbmdzIjp7IiRpZCI6IjUwMCIsIkZvbnRTaXplIjoxMCwiRm9udE5hbWUiOiJDYWxpYnJpIiwiSXNCb2xkIjpmYWxzZSwiSXNJdGFsaWMiOmZhbHNlLCJJc1VuZGVybGluZWQiOmZhbHNlLCJQYXJlbnRTdHlsZSI6bnVsbH0sIkF1dG9TaXplIjowLCJGb3JlZ3JvdW5kIjp7IiRpZCI6IjUwMSIsIkNvbG9yIjp7IiRpZCI6IjUwMi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NTAzIiwiVG9wIjowLjAsIkxlZnQiOjAuMCwiUmlnaHQiOjAuMCwiQm90dG9tIjowLjB9LCJQYWRkaW5nIjp7IiRpZCI6IjUwNCIsIlRvcCI6MC4wLCJMZWZ0IjowLjAsIlJpZ2h0IjowLjAsIkJvdHRvbSI6MC4wfSwiQmFja2dyb3VuZCI6eyIkaWQiOiI1MDUiLCJDb2xvciI6eyIkaWQiOiI1MDYiLCJBIjowLCJSIjoyNTUsIkciOjI1NSwiQiI6MjU1fX0sIklzVmlzaWJsZSI6dHJ1ZSwiV2lkdGgiOjAuMCwiSGVpZ2h0IjowLjAsIkJvcmRlclN0eWxlIjpudWxsLCJQYXJlbnRTdHlsZSI6bnVsbH0sIkRhdGVGb3JtYXQiOnsiJGlkIjoiNTA3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UwOCIsIkZvcm1hdCI6MCwiSXNWaXNpYmxlIjpmYWxzZSwiTGFzdEtub3duVmlzaWJpbGl0eVN0YXRlIjpmYWxzZX0sIklzVmlzaWJsZSI6dHJ1ZSwiUGFyZW50U3R5bGUiOm51bGx9LCJEZWZhdWx0U3dpbWxhbmVBY3Rpdml0eVN0eWxlIjp7IiRpZCI6IjUwOSIsIkhlYWRlclN0eWxlIjp7IiRpZCI6IjUxMCIsIlRleHRTdHlsZSI6eyIkaWQiOiI1MTEiLCJGb250U2V0dGluZ3MiOnsiJGlkIjoiNTEyIiwiRm9udFNpemUiOjExLCJGb250TmFtZSI6IkNhbGlicmkiLCJJc0JvbGQiOmZhbHNlLCJJc0l0YWxpYyI6ZmFsc2UsIklzVW5kZXJsaW5lZCI6ZmFsc2UsIlBhcmVudFN0eWxlIjpudWxsfSwiQXV0b1NpemUiOjAsIkZvcmVncm91bmQiOnsiJGlkIjoiNTEzIiwiQ29sb3IiOnsiJGlkIjoiNTE0IiwiQSI6MjU1LCJSIjowLCJHIjowLCJCIjowfX0sIk1heFdpZHRoIjowLjAsIk1heEhlaWdodCI6MC4wLCJTbWFydEZvcmVncm91bmRJc0FjdGl2ZSI6ZmFsc2UsIkhvcml6b250YWxBbGlnbm1lbnQiOjAsIlZlcnRpY2FsQWxpZ25tZW50IjowLCJTbWFydEZvcmVncm91bmQiOm51bGwsIkJhY2tncm91bmRGaWxsVHlwZSI6MCwiTWFyZ2luIjp7IiRpZCI6IjUxNSIsIlRvcCI6MC4wLCJMZWZ0IjowLjAsIlJpZ2h0IjowLjAsIkJvdHRvbSI6MC4wfSwiUGFkZGluZyI6eyIkaWQiOiI1MTYiLCJUb3AiOjAuMCwiTGVmdCI6MC4wLCJSaWdodCI6MC4wLCJCb3R0b20iOjAuMH0sIkJhY2tncm91bmQiOm51bGwsIklzVmlzaWJsZSI6ZmFsc2UsIldpZHRoIjowLjAsIkhlaWdodCI6MC4wLCJCb3JkZXJTdHlsZSI6bnVsbCwiUGFyZW50U3R5bGUiOm51bGx9LCJSZWN0YW5nbGVTdHlsZSI6eyIkaWQiOiI1MTciLCJNYXJnaW4iOnsiJGlkIjoiNTE4IiwiVG9wIjowLjAsIkxlZnQiOjAuMCwiUmlnaHQiOjAuMCwiQm90dG9tIjowLjB9LCJQYWRkaW5nIjp7IiRpZCI6IjUxOSIsIlRvcCI6MC4wLCJMZWZ0IjowLjAsIlJpZ2h0IjowLjAsIkJvdHRvbSI6MC4wfSwiQmFja2dyb3VuZCI6eyIkaWQiOiI1MjAiLCJDb2xvciI6eyIkaWQiOiI1MjEiLCJBIjo2MywiUiI6MTc4LCJHIjoxNCwiQiI6MTh9fSwiSXNWaXNpYmxlIjpmYWxzZSwiV2lkdGgiOjAuMCwiSGVpZ2h0IjowLjAsIkJvcmRlclN0eWxlIjp7IiRpZCI6IjUyMiIsIkxpbmVDb2xvciI6eyIkaWQiOiI1MjMiLCIkdHlwZSI6Ik5MUkUuQ29tbW9uLkRvbS5Tb2xpZENvbG9yQnJ1c2gsIE5MUkUuQ29tbW9uIiwiQ29sb3IiOnsiJGlkIjoiNTI0IiwiQSI6MjU1LCJSIjoyNTUsIkciOjAsIkIiOjB9fSwiTGluZVdlaWdodCI6MC4wLCJMaW5lVHlwZSI6MCwiUGFyZW50U3R5bGUiOm51bGx9LCJQYXJlbnRTdHlsZSI6bnVsbH0sIk1hcmdpbiI6eyIkaWQiOiI1MjUiLCJUb3AiOjAuMCwiTGVmdCI6MC4wLCJSaWdodCI6MC4wLCJCb3R0b20iOjAuMH0sIlBhZGRpbmciOnsiJGlkIjoiNTI2IiwiVG9wIjowLjAsIkxlZnQiOjAuMCwiUmlnaHQiOjAuMCwiQm90dG9tIjowLjB9LCJCYWNrZ3JvdW5kIjpudWxsLCJJc1Zpc2libGUiOnRydWUsIldpZHRoIjowLjAsIkhlaWdodCI6MC4wLCJCb3JkZXJTdHlsZSI6bnVsbCwiUGFyZW50U3R5bGUiOm51bGx9LCJCYWNrZ3JvdW5kU3R5bGUiOnsiJGlkIjoiNTI3IiwiTWFyZ2luIjp7IiRpZCI6IjUyOCIsIlRvcCI6MC4wLCJMZWZ0IjowLjAsIlJpZ2h0IjowLjAsIkJvdHRvbSI6MC4wfSwiUGFkZGluZyI6eyIkaWQiOiI1MjkiLCJUb3AiOjAuMCwiTGVmdCI6MC4wLCJSaWdodCI6MC4wLCJCb3R0b20iOjAuMH0sIkJhY2tncm91bmQiOnsiJHJlZiI6IjM5NyJ9LCJJc1Zpc2libGUiOnRydWUsIldpZHRoIjowLjAsIkhlaWdodCI6MC4wLCJCb3JkZXJTdHlsZSI6eyIkaWQiOiI1MzAiLCJMaW5lQ29sb3IiOnsiJGlkIjoiNTMxIiwiJHR5cGUiOiJOTFJFLkNvbW1vbi5Eb20uU29saWRDb2xvckJydXNoLCBOTFJFLkNvbW1vbiIsIkNvbG9yIjp7IiRpZCI6IjUzMiIsIkEiOjI1NSwiUiI6MjM0LCJHIjoyMiwiQiI6MzB9fSwiTGluZVdlaWdodCI6MC4wLCJMaW5lVHlwZSI6MCwiUGFyZW50U3R5bGUiOm51bGx9LCJQYXJlbnRTdHlsZSI6bnVsbH0sIk1hcmdpbiI6eyIkaWQiOiI1MzMiLCJUb3AiOjAuMCwiTGVmdCI6MC4wLCJSaWdodCI6MC4wLCJCb3R0b20iOjAuMH0sIlBhZGRpbmciOnsiJGlkIjoiNTM0IiwiVG9wIjowLjAsIkxlZnQiOjAuMCwiUmlnaHQiOjAuMCwiQm90dG9tIjowLjB9LCJJc1Zpc2libGUiOnRydWUsIldpZHRoIjowLjAsIkhlaWdodCI6MC4wLCJCb3JkZXJTdHlsZSI6bnVsbCwiUGFyZW50U3R5bGUiOm51bGx9LCJNYXJnaW4iOnsiJGlkIjoiNTM1IiwiVG9wIjowLjAsIkxlZnQiOjAuMCwiUmlnaHQiOjAuMCwiQm90dG9tIjowLjB9LCJQYWRkaW5nIjp7IiRpZCI6IjUzNiIsIlRvcCI6MC4wLCJMZWZ0IjowLjAsIlJpZ2h0IjowLjAsIkJvdHRvbSI6MC4wfSwiSXNWaXNpYmxlIjp0cnVlLCJXaWR0aCI6MC4wLCJIZWlnaHQiOjAuMCwiQm9yZGVyU3R5bGUiOnsiJGlkIjoiNTM3IiwiTGluZUNvbG9yIjpudWxsLCJMaW5lV2VpZ2h0IjowLjAsIkxpbmVUeXBlIjowLCJQYXJlbnRTdHlsZSI6bnVsbH0sIlBhcmVudFN0eWxlIjpudWxsfX1dLCJDdWx0dXJlSW5mb05hbWUiOiJlbi1VUyIsIlN0eWxlTmFtZSI6bnVsbCwiVmVyc2lvbiI6eyIkaWQiOiI1MzgiLCJWZXJzaW9uIjoiNC4yLjAiLCJPcmlnaW5hbEFzc2VtYmx5VmVyc2lvbiI6IjYuMDAuMDAuMDAiLCJFZGl0aW9uIjpudWxsLCJMYXN0U2F2ZWRFZGl0aW9uIjozLCJJc1BsdXNFZGl0aW9uIjpmYWxzZSwiSXNQcm9FZGl0aW9uIjpmYWxzZX0sIkVmZmVjdCI6MSwiU3R5bGUiOnsiJGlkIjoiNTM5IiwiRGVmYXVsdERlcGVuZGVuY3lTdHlsZSI6eyIkaWQiOiI1NDAiLCJMaW5lU3R5bGUiOnsiJGlkIjoiNTQxIiwiTGluZUNvbG9yIjp7IiRpZCI6IjU0MiIsIiR0eXBlIjoiTkxSRS5Db21tb24uRG9tLlNvbGlkQ29sb3JCcnVzaCwgTkxSRS5Db21tb24iLCJDb2xvciI6eyIkaWQiOiI1NDMiLCJBIjoyNTUsIlIiOjAsIkciOjAsIkIiOjB9fSwiTGluZVdlaWdodCI6MS4wLCJMaW5lVHlwZSI6MCwiUGFyZW50U3R5bGUiOm51bGx9LCJFbmRBcnJvd2hlYWRMaW5lU3R5bGUiOnsiJGlkIjoiNTQ0IiwiS2luZCI6MSwiV2lkdGgiOjEsIkxlbmd0aCI6MCwiUGFyZW50U3R5bGUiOm51bGx9LCJCcmluZ1RvRnJvbnQiOnRydWUsIkVsYm93UmFkaXVzIjowLjAsIk1hcmdpbiI6eyIkaWQiOiI1NDUiLCJUb3AiOjAuMCwiTGVmdCI6MC4wLCJSaWdodCI6MC4wLCJCb3R0b20iOjAuMH0sIlBhZGRpbmciOnsiJGlkIjoiNTQ2IiwiVG9wIjowLjAsIkxlZnQiOjAuMCwiUmlnaHQiOjAuMCwiQm90dG9tIjowLjB9LCJCYWNrZ3JvdW5kIjpudWxsLCJJc1Zpc2libGUiOnRydWUsIldpZHRoIjowLjAsIkhlaWdodCI6MC4wLCJCb3JkZXJTdHlsZSI6bnVsbCwiUGFyZW50U3R5bGUiOm51bGx9LCJDcml0aWNhbFBhdGhTdHlsZSI6eyIkaWQiOiI1NDciLCJDcml0aWNhbFBhdGhTdHlsZU9wdGlvbnMiOjE1LCJMaW5lU3R5bGUiOnsiJGlkIjoiNTQ4IiwiTGluZUNvbG9yIjp7IiRpZCI6IjU0OSIsIiR0eXBlIjoiTkxSRS5Db21tb24uRG9tLlNvbGlkQ29sb3JCcnVzaCwgTkxSRS5Db21tb24iLCJDb2xvciI6eyIkaWQiOiI1NTAiLCJBIjoyNTUsIlIiOjIyMiwiRyI6NTAsIkIiOjUwfX0sIkxpbmVXZWlnaHQiOjEuMCwiTGluZVR5cGUiOjAsIlBhcmVudFN0eWxlIjpudWxsfSwiVGl0bGVGb3JlZ3JvdW5kIjp7IiRpZCI6IjU1MSIsIkNvbG9yIjp7IiRpZCI6IjU1MiIsIkEiOjI1NSwiUiI6MTc2LCJHIjoxOSwiQiI6MjV9fSwiU2hhcGVzQmFja2dyb3VuZCI6eyIkaWQiOiI1NTMiLCJDb2xvciI6eyIkaWQiOiI1NTQiLCJBIjoyNTUsIlIiOjI1MywiRyI6MjAzLCJCIjoyMDh9fSwiU2hhcGVzQm9yZGVyU3R5bGUiOnsiJGlkIjoiNTU1IiwiTGluZUNvbG9yIjp7IiRpZCI6IjU1NiIsIiR0eXBlIjoiTkxSRS5Db21tb24uRG9tLlNvbGlkQ29sb3JCcnVzaCwgTkxSRS5Db21tb24iLCJDb2xvciI6eyIkaWQiOiI1NTciLCJBIjoyNTUsIlIiOjIyMiwiRyI6NTAsIkIiOjUwfX0sIkxpbmVXZWlnaHQiOjEuNSwiTGluZVR5cGUiOjAsIlBhcmVudFN0eWxlIjpudWxsfSwiTWFyZ2luIjp7IiRpZCI6IjU1OCIsIlRvcCI6MC4wLCJMZWZ0IjowLjAsIlJpZ2h0IjowLjAsIkJvdHRvbSI6MC4wfSwiUGFkZGluZyI6eyIkaWQiOiI1NTkiLCJUb3AiOjAuMCwiTGVmdCI6MC4wLCJSaWdodCI6MC4wLCJCb3R0b20iOjAuMH0sIkJhY2tncm91bmQiOm51bGwsIklzVmlzaWJsZSI6ZmFsc2UsIldpZHRoIjowLjAsIkhlaWdodCI6MC4wLCJCb3JkZXJTdHlsZSI6bnVsbCwiUGFyZW50U3R5bGUiOm51bGx9LCJQYW5lbHNTcGFjaW5nRGVmaW5pdGlvbiI6eyIkaWQiOiI1NjAiLCJTcGFjaW5nQWJvdmVUaW1lYmFuZCI6MTYsIlNwYWNpbmdCZWxvd1RpbWViYW5kIjoxNiwiU3BhY2luZ0Fib3ZlQmV0d2VlblN3aW1sYW5lc0FuZFRhc2tzIjoxNiwiU3BhY2luZ0JlbG93QmV0d2VlblN3aW1sYW5lc0FuZFRhc2tzIjoxNn0sIlRpbWViYW5kU3R5bGUiOnsiJGlkIjoiNTYxIiwiU2NhbGVNYXJraW5nIjowLCJTaGFwZSI6MCwiU2hhcGVTdHlsZSI6eyIkaWQiOiI1NjIiLCJNYXJnaW4iOnsiJGlkIjoiNTYzIiwiVG9wIjowLjAsIkxlZnQiOjEwLjAsIlJpZ2h0IjoxMC4wLCJCb3R0b20iOjAuMH0sIlBhZGRpbmciOnsiJGlkIjoiNTY0IiwiVG9wIjowLjAsIkxlZnQiOjEzLjAsIlJpZ2h0IjoxMy4wLCJCb3R0b20iOjAuMH0sIkJhY2tncm91bmQiOnsiJGlkIjoiNTY1IiwiQ29sb3IiOnsiJGlkIjoiNTY2IiwiQSI6MjU1LCJSIjo2OCwiRyI6ODQsIkIiOjEwNn19LCJJc1Zpc2libGUiOnRydWUsIldpZHRoIjo4NTguMCwiSGVpZ2h0IjozMC4wLCJCb3JkZXJTdHlsZSI6eyIkaWQiOiI1NjciLCJMaW5lQ29sb3IiOnsiJGlkIjoiNTY4IiwiJHR5cGUiOiJOTFJFLkNvbW1vbi5Eb20uU29saWRDb2xvckJydXNoLCBOTFJFLkNvbW1vbiIsIkNvbG9yIjp7IiRpZCI6IjU2OSIsIkEiOjI1NSwiUiI6MjU1LCJHIjowLCJCIjowfX0sIkxpbmVXZWlnaHQiOjAuMCwiTGluZVR5cGUiOjAsIlBhcmVudFN0eWxlIjpudWxsfSwiUGFyZW50U3R5bGUiOm51bGx9LCJNaWRkbGVUaWVyU2hhcGVTdHlsZSI6eyIkaWQiOiI1NzAiLCJNYXJnaW4iOnsiJGlkIjoiNTcxIiwiVG9wIjowLjAsIkxlZnQiOjEwLjAsIlJpZ2h0IjoxMC4wLCJCb3R0b20iOjAuMH0sIlBhZGRpbmciOnsiJGlkIjoiNTcyIiwiVG9wIjowLjAsIkxlZnQiOjEzLjAsIlJpZ2h0IjoxMy4wLCJCb3R0b20iOjAuMH0sIkJhY2tncm91bmQiOnsiJGlkIjoiNTczIiwiQ29sb3IiOnsiJGlkIjoiNTc0IiwiQSI6MjU1LCJSIjo2OCwiRyI6ODQsIkIiOjEwNn19LCJJc1Zpc2libGUiOnRydWUsIldpZHRoIjo4NTguMCwiSGVpZ2h0IjozMC4wLCJCb3JkZXJTdHlsZSI6eyIkaWQiOiI1NzUiLCJMaW5lQ29sb3IiOnsiJGlkIjoiNTc2IiwiJHR5cGUiOiJOTFJFLkNvbW1vbi5Eb20uU29saWRDb2xvckJydXNoLCBOTFJFLkNvbW1vbiIsIkNvbG9yIjp7IiRpZCI6IjU3NyIsIkEiOjI1NSwiUiI6MjU1LCJHIjowLCJCIjowfX0sIkxpbmVXZWlnaHQiOjAuMCwiTGluZVR5cGUiOjAsIlBhcmVudFN0eWxlIjpudWxsfSwiUGFyZW50U3R5bGUiOm51bGx9LCJCb3R0b21UaWVyU2hhcGVTdHlsZSI6eyIkaWQiOiI1NzgiLCJNYXJnaW4iOnsiJGlkIjoiNTc5IiwiVG9wIjowLjAsIkxlZnQiOjEwLjAsIlJpZ2h0IjoxMC4wLCJCb3R0b20iOjAuMH0sIlBhZGRpbmciOnsiJGlkIjoiNTgwIiwiVG9wIjowLjAsIkxlZnQiOjEzLjAsIlJpZ2h0IjoxMy4wLCJCb3R0b20iOjAuMH0sIkJhY2tncm91bmQiOnsiJGlkIjoiNTgxIiwiQ29sb3IiOnsiJGlkIjoiNTgyIiwiQSI6MjU1LCJSIjo2OCwiRyI6ODQsIkIiOjEwNn19LCJJc1Zpc2libGUiOnRydWUsIldpZHRoIjo4NTguMCwiSGVpZ2h0IjozMC4wLCJCb3JkZXJTdHlsZSI6eyIkaWQiOiI1ODMiLCJMaW5lQ29sb3IiOnsiJGlkIjoiNTg0IiwiJHR5cGUiOiJOTFJFLkNvbW1vbi5Eb20uU29saWRDb2xvckJydXNoLCBOTFJFLkNvbW1vbiIsIkNvbG9yIjp7IiRpZCI6IjU4NSIsIkEiOjI1NSwiUiI6MjU1LCJHIjowLCJCIjowfX0sIkxpbmVXZWlnaHQiOjAuMCwiTGluZVR5cGUiOjAsIlBhcmVudFN0eWxlIjpudWxsfSwiUGFyZW50U3R5bGUiOm51bGx9LCJSaWdodEVuZENhcHNTdHlsZSI6eyIkaWQiOiI1ODYiLCJGb250U2V0dGluZ3MiOnsiJGlkIjoiNTg3IiwiRm9udFNpemUiOjE4LCJGb250TmFtZSI6IkNhbGlicmkiLCJJc0JvbGQiOnRydWUsIklzSXRhbGljIjpmYWxzZSwiSXNVbmRlcmxpbmVkIjpmYWxzZSwiUGFyZW50U3R5bGUiOm51bGx9LCJBdXRvU2l6ZSI6MCwiRm9yZWdyb3VuZCI6eyIkaWQiOiI1ODgiLCJDb2xvciI6eyIkaWQiOiI1ODk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U5MCIsIlRvcCI6MC4wLCJMZWZ0IjowLjAsIlJpZ2h0IjoyMC4wLCJCb3R0b20iOjAuMH0sIlBhZGRpbmciOnsiJGlkIjoiNTkxIiwiVG9wIjowLjAsIkxlZnQiOjAuMCwiUmlnaHQiOjAuMCwiQm90dG9tIjowLjB9LCJCYWNrZ3JvdW5kIjp7IiRpZCI6IjU5MiIsIkNvbG9yIjp7IiRyZWYiOiI3MCJ9fSwiSXNWaXNpYmxlIjp0cnVlLCJXaWR0aCI6MC4wLCJIZWlnaHQiOjAuMCwiQm9yZGVyU3R5bGUiOm51bGwsIlBhcmVudFN0eWxlIjpudWxsfSwiTGVmdEVuZENhcHNTdHlsZSI6eyIkaWQiOiI1OTMiLCJGb250U2V0dGluZ3MiOnsiJGlkIjoiNTk0IiwiRm9udFNpemUiOjE4LCJGb250TmFtZSI6IkNhbGlicmkiLCJJc0JvbGQiOnRydWUsIklzSXRhbGljIjpmYWxzZSwiSXNVbmRlcmxpbmVkIjpmYWxzZSwiUGFyZW50U3R5bGUiOm51bGx9LCJBdXRvU2l6ZSI6MCwiRm9yZWdyb3VuZCI6eyIkaWQiOiI1OTUiLCJDb2xvciI6eyIkaWQiOiI1OTY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U5NyIsIlRvcCI6MC4wLCJMZWZ0IjozOS41MDY2NjY2NjY2NjY2NjEsIlJpZ2h0IjowLjAsIkJvdHRvbSI6MC4wfSwiUGFkZGluZyI6eyIkaWQiOiI1OTgiLCJUb3AiOjAuMCwiTGVmdCI6MC4wLCJSaWdodCI6MC4wLCJCb3R0b20iOjAuMH0sIkJhY2tncm91bmQiOnsiJGlkIjoiNTk5IiwiQ29sb3IiOnsiJHJlZiI6IjcwIn19LCJJc1Zpc2libGUiOmZhbHNlLCJXaWR0aCI6MC4wLCJIZWlnaHQiOjAuMCwiQm9yZGVyU3R5bGUiOm51bGwsIlBhcmVudFN0eWxlIjpudWxsfSwiVG9kYXlUZXh0U3R5bGUiOnsiJGlkIjoiNjAwIiwiRm9udFNldHRpbmdzIjp7IiRpZCI6IjYwMSIsIkZvbnRTaXplIjoxMiwiRm9udE5hbWUiOiJDYWxpYnJpIiwiSXNCb2xkIjpmYWxzZSwiSXNJdGFsaWMiOmZhbHNlLCJJc1VuZGVybGluZWQiOmZhbHNlLCJQYXJlbnRTdHlsZSI6bnVsbH0sIkF1dG9TaXplIjowLCJGb3JlZ3JvdW5kIjp7IiRpZCI6IjYwMiIsIkNvbG9yIjp7IiRpZCI6IjYwMy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2MDQiLCJUb3AiOjAuMCwiTGVmdCI6MC4wLCJSaWdodCI6MC4wLCJCb3R0b20iOjAuMH0sIlBhZGRpbmciOnsiJGlkIjoiNjA1IiwiVG9wIjowLjAsIkxlZnQiOjAuMCwiUmlnaHQiOjAuMCwiQm90dG9tIjowLjB9LCJCYWNrZ3JvdW5kIjp7IiRpZCI6IjYwNiIsIkNvbG9yIjp7IiRyZWYiOiI3MCJ9fSwiSXNWaXNpYmxlIjp0cnVlLCJXaWR0aCI6MC4wLCJIZWlnaHQiOjAuMCwiQm9yZGVyU3R5bGUiOm51bGwsIlBhcmVudFN0eWxlIjpudWxsfSwiVG9kYXlNYXJrZXJTdHlsZSI6eyIkaWQiOiI2MDciLCJNYXJnaW4iOnsiJGlkIjoiNjA4IiwiVG9wIjowLjAsIkxlZnQiOjAuMCwiUmlnaHQiOjAuMCwiQm90dG9tIjowLjB9LCJQYWRkaW5nIjp7IiRpZCI6IjYwOSIsIlRvcCI6MC4wLCJMZWZ0IjowLjAsIlJpZ2h0IjowLjAsIkJvdHRvbSI6MC4wfSwiQmFja2dyb3VuZCI6eyIkaWQiOiI2MTAiLCJDb2xvciI6eyIkaWQiOiI2MTEiLCJBIjoyNTUsIlIiOjI1NSwiRyI6MCwiQiI6MH19LCJJc1Zpc2libGUiOnRydWUsIldpZHRoIjowLjAsIkhlaWdodCI6MC4wLCJCb3JkZXJTdHlsZSI6bnVsbCwiUGFyZW50U3R5bGUiOm51bGx9LCJTY2FsZVN0eWxlIjp7IiRpZCI6IjYxMiIsIlNoYXBlIjo0LCJTaG93U2VnbWVudFNlcGFyYXRvcnMiOnRydWUsIlNlZ21lbnRTZXBhcmF0b3JPcGFjaXR5IjozMCwiSGFzQmVlblZpc2libGVCZWZvcmUiOnRydWUsIkZvbnRTZXR0aW5ncyI6eyIkaWQiOiI2MTMiLCJGb250U2l6ZSI6MTIsIkZvbnROYW1lIjoiQ2FsaWJyaSIsIklzQm9sZCI6ZmFsc2UsIklzSXRhbGljIjpmYWxzZSwiSXNVbmRlcmxpbmVkIjpmYWxzZSwiUGFyZW50U3R5bGUiOm51bGx9LCJBdXRvU2l6ZSI6MCwiRm9yZWdyb3VuZCI6eyIkaWQiOiI2MTQiLCJDb2xvciI6eyIkaWQiOiI2MTU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jE2IiwiVG9wIjowLjAsIkxlZnQiOjQuMCwiUmlnaHQiOjQuMCwiQm90dG9tIjowLjB9LCJQYWRkaW5nIjp7IiRpZCI6IjYxNyIsIlRvcCI6MC4wLCJMZWZ0IjowLjAsIlJpZ2h0IjowLjAsIkJvdHRvbSI6MC4wfSwiQmFja2dyb3VuZCI6eyIkaWQiOiI2MTgiLCJDb2xvciI6eyIkcmVmIjoiNzAifX0sIklzVmlzaWJsZSI6dHJ1ZSwiV2lkdGgiOjAuMCwiSGVpZ2h0IjowLjAsIkJvcmRlclN0eWxlIjpudWxsLCJQYXJlbnRTdHlsZSI6bnVsbH0sIlNpbmdsZVNjYWxlU2hhcGVTdHlsZSI6eyIkaWQiOiI2MTkiLCJTaGFwZSI6MCwiSGVpZ2h0IjowLjB9LCJNaWRkbGVUaWVyU2NhbGVTdHlsZSI6eyIkaWQiOiI2MjAiLCJTaGFwZSI6NCwiU2hvd1NlZ21lbnRTZXBhcmF0b3JzIjp0cnVlLCJTZWdtZW50U2VwYXJhdG9yT3BhY2l0eSI6MzAsIkhhc0JlZW5WaXNpYmxlQmVmb3JlIjpmYWxzZSwiRm9udFNldHRpbmdzIjp7IiRpZCI6IjYyMSIsIkZvbnRTaXplIjoxMiwiRm9udE5hbWUiOiJDYWxpYnJpIiwiSXNCb2xkIjpmYWxzZSwiSXNJdGFsaWMiOmZhbHNlLCJJc1VuZGVybGluZWQiOmZhbHNlLCJQYXJlbnRTdHlsZSI6bnVsbH0sIkF1dG9TaXplIjowLCJGb3JlZ3JvdW5kIjp7IiRpZCI6IjYyMiIsIkNvbG9yIjp7IiRpZCI6IjYy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2MjQiLCJUb3AiOjAuMCwiTGVmdCI6NC4wLCJSaWdodCI6NC4wLCJCb3R0b20iOjAuMH0sIlBhZGRpbmciOnsiJGlkIjoiNjI1IiwiVG9wIjowLjAsIkxlZnQiOjAuMCwiUmlnaHQiOjAuMCwiQm90dG9tIjowLjB9LCJCYWNrZ3JvdW5kIjp7IiRpZCI6IjYyNiIsIkNvbG9yIjp7IiRpZCI6IjYyNyIsIkEiOjAsIlIiOjAsIkciOjAsIkIiOjB9fSwiSXNWaXNpYmxlIjpmYWxzZSwiV2lkdGgiOjAuMCwiSGVpZ2h0IjowLjAsIkJvcmRlclN0eWxlIjpudWxsLCJQYXJlbnRTdHlsZSI6bnVsbH0sIkJvdHRvbVRpZXJTY2FsZVN0eWxlIjp7IiRpZCI6IjYyOCIsIlNoYXBlIjo0LCJTaG93U2VnbWVudFNlcGFyYXRvcnMiOnRydWUsIlNlZ21lbnRTZXBhcmF0b3JPcGFjaXR5IjozMCwiSGFzQmVlblZpc2libGVCZWZvcmUiOmZhbHNlLCJGb250U2V0dGluZ3MiOnsiJGlkIjoiNjI5IiwiRm9udFNpemUiOjEyLCJGb250TmFtZSI6IkNhbGlicmkiLCJJc0JvbGQiOmZhbHNlLCJJc0l0YWxpYyI6ZmFsc2UsIklzVW5kZXJsaW5lZCI6ZmFsc2UsIlBhcmVudFN0eWxlIjpudWxsfSwiQXV0b1NpemUiOjAsIkZvcmVncm91bmQiOnsiJGlkIjoiNjMwIiwiQ29sb3IiOnsiJGlkIjoiNjMx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YzMiIsIlRvcCI6MC4wLCJMZWZ0Ijo0LjAsIlJpZ2h0Ijo0LjAsIkJvdHRvbSI6MC4wfSwiUGFkZGluZyI6eyIkaWQiOiI2MzMiLCJUb3AiOjAuMCwiTGVmdCI6MC4wLCJSaWdodCI6MC4wLCJCb3R0b20iOjAuMH0sIkJhY2tncm91bmQiOnsiJGlkIjoiNjM0IiwiQ29sb3IiOnsiJGlkIjoiNjM1IiwiQSI6MCwiUiI6MCwiRyI6MCwiQiI6MH19LCJJc1Zpc2libGUiOmZhbHNlLCJXaWR0aCI6MC4wLCJIZWlnaHQiOjAuMCwiQm9yZGVyU3R5bGUiOm51bGwsIlBhcmVudFN0eWxlIjpudWxsfSwiRWxhcHNlZFRpbWVCYWNrZ3JvdW5kIjp7IiRpZCI6IjYzNiIsIkNvbG9yIjp7IiRpZCI6IjYzNyIsIkEiOjc3LCJSIjoyNTUsIkciOjAsIkIiOjB9fSwiQXBwZW5kWWVhck9uWWVhckNoYW5nZSI6dHJ1ZSwiRWxhcHNlZFRpbWVGb3JtYXQiOjEsIlRvZGF5TWFya2VyUG9zaXRpb24iOjIsIlF1aWNrUG9zaXRpb24iOjMsIkFic29sdXRlUG9zaXRpb24iOjE2LjQsIk1hcmdpbiI6eyIkaWQiOiI2MzgiLCJUb3AiOjAuMCwiTGVmdCI6MTAuMCwiUmlnaHQiOjEwLjAsIkJvdHRvbSI6MC4wfSwiUGFkZGluZyI6eyIkaWQiOiI2MzkiLCJUb3AiOjAuMCwiTGVmdCI6MC4wLCJSaWdodCI6MC4wLCJCb3R0b20iOjAuMH0sIkJhY2tncm91bmQiOnsiJGlkIjoiNjQwIiwiQ29sb3IiOnsiJGlkIjoiNjQxIiwiQSI6MjU1LCJSIjoxMTUsIkciOjExNSwiQiI6MTE1fX0sIklzVmlzaWJsZSI6dHJ1ZSwiV2lkdGgiOjAuMCwiSGVpZ2h0IjowLjAsIkJvcmRlclN0eWxlIjpudWxsLCJQYXJlbnRTdHlsZSI6bnVsbH0sIkRlZmF1bHRNaWxlc3RvbmVTdHlsZSI6eyIkaWQiOiI2NDIiLCJTaGFwZSI6MCwiQ29ubmVjdG9yTWFyZ2luIjp7IiRpZCI6IjY0MyIsIlRvcCI6MC4wLCJMZWZ0IjoyLjAsIlJpZ2h0IjoyLjAsIkJvdHRvbSI6MC4wfSwiQ29ubmVjdG9yU3R5bGUiOnsiJGlkIjoiNjQ0IiwiTGluZUNvbG9yIjp7IiRpZCI6IjY0NSIsIiR0eXBlIjoiTkxSRS5Db21tb24uRG9tLlNvbGlkQ29sb3JCcnVzaCwgTkxSRS5Db21tb24iLCJDb2xvciI6eyIkaWQiOiI2NDYiLCJBIjoxMjcsIlIiOjMxLCJHIjo3MywiQiI6MTI2fX0sIkxpbmVXZWlnaHQiOjEuMCwiTGluZVR5cGUiOjAsIlBhcmVudFN0eWxlIjpudWxsfSwiSXNCZWxvd1RpbWViYW5kIjpmYWxzZSwiUG9zaXRpb25PblRhc2siOjAsIkhpZGVEYXRlIjpmYWxzZSwiU2hhcGVTaXplIjoxLCJTcGFjaW5nIjoyLjAsIlBhZGRpbmciOnsiJGlkIjoiNjQ3IiwiVG9wIjo3LjAsIkxlZnQiOjMuMCwiUmlnaHQiOjAuMCwiQm90dG9tIjoyLjB9LCJTaGFwZVN0eWxlIjp7IiRpZCI6IjY0OCIsIk1hcmdpbiI6eyIkcmVmIjoiMTUzIn0sIlBhZGRpbmciOnsiJHJlZiI6IjE1NCJ9LCJCYWNrZ3JvdW5kIjp7IiRpZCI6IjY0OSIsIkNvbG9yIjp7IiRpZCI6IjY1MCIsIkEiOjI1NSwiUiI6MTc4LCJHIjoxNCwiQiI6MTh9fSwiSXNWaXNpYmxlIjp0cnVlLCJXaWR0aCI6MTguMCwiSGVpZ2h0IjoyMC4wLCJCb3JkZXJTdHlsZSI6eyIkaWQiOiI2NTEiLCJMaW5lQ29sb3IiOnsiJGlkIjoiNjUyIiwiJHR5cGUiOiJOTFJFLkNvbW1vbi5Eb20uU29saWRDb2xvckJydXNoLCBOTFJFLkNvbW1vbiIsIkNvbG9yIjp7IiRpZCI6IjY1MyIsIkEiOjI1NSwiUiI6MjM0LCJHIjoyMiwiQiI6MzB9fSwiTGluZVdlaWdodCI6MC4wLCJMaW5lVHlwZSI6MCwiUGFyZW50U3R5bGUiOm51bGx9LCJQYXJlbnRTdHlsZSI6bnVsbH0sIlRpdGxlU3R5bGUiOnsiJGlkIjoiNjU0IiwiRm9udFNldHRpbmdzIjp7IiRpZCI6IjY1NSIsIkZvbnRTaXplIjoxMSwiRm9udE5hbWUiOiJDYWxpYnJpIiwiSXNCb2xkIjp0cnVlLCJJc0l0YWxpYyI6ZmFsc2UsIklzVW5kZXJsaW5lZCI6ZmFsc2UsIlBhcmVudFN0eWxlIjpudWxsfSwiQXV0b1NpemUiOjAsIkZvcmVncm91bmQiOnsiJGlkIjoiNjU2IiwiQ29sb3IiOnsiJGlkIjoiNjU3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xNjQifSwiUGFkZGluZyI6eyIkcmVmIjoiMTY1In0sIkJhY2tncm91bmQiOnsiJGlkIjoiNjU4IiwiQ29sb3IiOnsiJHJlZiI6IjcwIn19LCJJc1Zpc2libGUiOnRydWUsIldpZHRoIjowLjAsIkhlaWdodCI6MC4wLCJCb3JkZXJTdHlsZSI6bnVsbCwiUGFyZW50U3R5bGUiOm51bGx9LCJEYXRlU3R5bGUiOnsiJGlkIjoiNjU5IiwiRm9udFNldHRpbmdzIjp7IiRpZCI6IjY2MCIsIkZvbnRTaXplIjoxMCwiRm9udE5hbWUiOiJDYWxpYnJpIiwiSXNCb2xkIjpmYWxzZSwiSXNJdGFsaWMiOmZhbHNlLCJJc1VuZGVybGluZWQiOmZhbHNlLCJQYXJlbnRTdHlsZSI6bnVsbH0sIkF1dG9TaXplIjowLCJGb3JlZ3JvdW5kIjp7IiRpZCI6IjY2MSIsIkNvbG9yIjp7IiRpZCI6IjY2M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3MiJ9LCJQYWRkaW5nIjp7IiRyZWYiOiIxNzMifSwiQmFja2dyb3VuZCI6eyIkaWQiOiI2NjMiLCJDb2xvciI6eyIkcmVmIjoiNzAifX0sIklzVmlzaWJsZSI6dHJ1ZSwiV2lkdGgiOjAuMCwiSGVpZ2h0IjowLjAsIkJvcmRlclN0eWxlIjpudWxsLCJQYXJlbnRTdHlsZSI6bnVsbH0sIkRhdGVGb3JtYXQiOnsiJGlkIjoiNjY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Y2NSIsIkZvcm1hdCI6MCwiSXNWaXNpYmxlIjpmYWxzZSwiTGFzdEtub3duVmlzaWJpbGl0eVN0YXRlIjpmYWxzZX0sIklzVmlzaWJsZSI6dHJ1ZSwiUGFyZW50U3R5bGUiOm51bGx9LCJEZWZhdWx0TW90U3R5bGUiOnsiJGlkIjoiNjY2IiwiU2hhcGUiOjAsIkNvbm5lY3Rvck1hcmdpbiI6eyIkaWQiOiI2NjciLCJUb3AiOjAuMCwiTGVmdCI6Mi4wLCJSaWdodCI6Mi4wLCJCb3R0b20iOjAuMH0sIkNvbm5lY3RvclN0eWxlIjp7IiRpZCI6IjY2OCIsIkxpbmVDb2xvciI6eyIkaWQiOiI2NjkiLCIkdHlwZSI6Ik5MUkUuQ29tbW9uLkRvbS5Tb2xpZENvbG9yQnJ1c2gsIE5MUkUuQ29tbW9uIiwiQ29sb3IiOnsiJGlkIjoiNjcwIiwiQSI6MTI3LCJSIjozMSwiRyI6NzMsIkIiOjEyNn19LCJMaW5lV2VpZ2h0IjoxLjAsIkxpbmVUeXBlIjowLCJQYXJlbnRTdHlsZSI6bnVsbH0sIklzQmVsb3dUaW1lYmFuZCI6ZmFsc2UsIlBvc2l0aW9uT25UYXNrIjoxLCJIaWRlRGF0ZSI6ZmFsc2UsIlNoYXBlU2l6ZSI6MSwiU3BhY2luZyI6Mi4wLCJQYWRkaW5nIjp7IiRpZCI6IjY3MSIsIlRvcCI6Ny4wLCJMZWZ0IjozLjAsIlJpZ2h0IjowLjAsIkJvdHRvbSI6Mi4wfSwiU2hhcGVTdHlsZSI6eyIkaWQiOiI2NzIiLCJNYXJnaW4iOnsiJGlkIjoiNjczIiwiVG9wIjowLjAsIkxlZnQiOjAuMCwiUmlnaHQiOjAuMCwiQm90dG9tIjowLjB9LCJQYWRkaW5nIjp7IiRpZCI6IjY3NCIsIlRvcCI6MC4wLCJMZWZ0IjowLjAsIlJpZ2h0IjowLjAsIkJvdHRvbSI6MC4wfSwiQmFja2dyb3VuZCI6eyIkaWQiOiI2NzUiLCJDb2xvciI6eyIkaWQiOiI2NzYiLCJBIjoyNTUsIlIiOjE3OCwiRyI6MTQsIkIiOjE4fX0sIklzVmlzaWJsZSI6dHJ1ZSwiV2lkdGgiOjE4LjAsIkhlaWdodCI6MjAuMCwiQm9yZGVyU3R5bGUiOnsiJGlkIjoiNjc3IiwiTGluZUNvbG9yIjp7IiRpZCI6IjY3OCIsIiR0eXBlIjoiTkxSRS5Db21tb24uRG9tLlNvbGlkQ29sb3JCcnVzaCwgTkxSRS5Db21tb24iLCJDb2xvciI6eyIkaWQiOiI2NzkiLCJBIjoyNTUsIlIiOjIzNCwiRyI6MjIsIkIiOjMwfX0sIkxpbmVXZWlnaHQiOjAuMCwiTGluZVR5cGUiOjAsIlBhcmVudFN0eWxlIjpudWxsfSwiUGFyZW50U3R5bGUiOm51bGx9LCJUaXRsZVN0eWxlIjp7IiRpZCI6IjY4MCIsIkZvbnRTZXR0aW5ncyI6eyIkaWQiOiI2ODEiLCJGb250U2l6ZSI6MTEsIkZvbnROYW1lIjoiQ2FsaWJyaSIsIklzQm9sZCI6dHJ1ZSwiSXNJdGFsaWMiOmZhbHNlLCJJc1VuZGVybGluZWQiOmZhbHNlLCJQYXJlbnRTdHlsZSI6bnVsbH0sIkF1dG9TaXplIjowLCJGb3JlZ3JvdW5kIjp7IiRpZCI6IjY4MiIsIkNvbG9yIjp7IiRpZCI6IjY4My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2ODQiLCJUb3AiOjAuMCwiTGVmdCI6MC4wLCJSaWdodCI6MC4wLCJCb3R0b20iOjAuMH0sIlBhZGRpbmciOnsiJGlkIjoiNjg1IiwiVG9wIjowLjAsIkxlZnQiOjAuMCwiUmlnaHQiOjAuMCwiQm90dG9tIjowLjB9LCJCYWNrZ3JvdW5kIjp7IiRpZCI6IjY4NiIsIkNvbG9yIjp7IiRpZCI6IjY4NyIsIkEiOjg5LCJSIjowLCJHIjowLCJCIjowfX0sIklzVmlzaWJsZSI6dHJ1ZSwiV2lkdGgiOjAuMCwiSGVpZ2h0IjowLjAsIkJvcmRlclN0eWxlIjpudWxsLCJQYXJlbnRTdHlsZSI6bnVsbH0sIkRhdGVTdHlsZSI6eyIkaWQiOiI2ODgiLCJGb250U2V0dGluZ3MiOnsiJGlkIjoiNjg5IiwiRm9udFNpemUiOjEwLCJGb250TmFtZSI6IkNhbGlicmkiLCJJc0JvbGQiOmZhbHNlLCJJc0l0YWxpYyI6ZmFsc2UsIklzVW5kZXJsaW5lZCI6ZmFsc2UsIlBhcmVudFN0eWxlIjpudWxsfSwiQXV0b1NpemUiOjAsIkZvcmVncm91bmQiOnsiJGlkIjoiNjkwIiwiQ29sb3IiOnsiJGlkIjoiNjk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2OTIiLCJUb3AiOjAuMCwiTGVmdCI6MC4wLCJSaWdodCI6MC4wLCJCb3R0b20iOjAuMH0sIlBhZGRpbmciOnsiJGlkIjoiNjkzIiwiVG9wIjowLjAsIkxlZnQiOjAuMCwiUmlnaHQiOjAuMCwiQm90dG9tIjowLjB9LCJCYWNrZ3JvdW5kIjp7IiRpZCI6IjY5NCIsIkNvbG9yIjp7IiRyZWYiOiI2ODcifX0sIklzVmlzaWJsZSI6dHJ1ZSwiV2lkdGgiOjAuMCwiSGVpZ2h0IjowLjAsIkJvcmRlclN0eWxlIjpudWxsLCJQYXJlbnRTdHlsZSI6bnVsbH0sIkRhdGVGb3JtYXQiOnsiJGlkIjoiNjk1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Y5NiIsIkZvcm1hdCI6MCwiSXNWaXNpYmxlIjpmYWxzZSwiTGFzdEtub3duVmlzaWJpbGl0eVN0YXRlIjpmYWxzZX0sIklzVmlzaWJsZSI6dHJ1ZSwiUGFyZW50U3R5bGUiOm51bGx9LCJEZWZhdWx0VGFza1N0eWxlIjp7IiRpZCI6IjY5NyIsIlNoYXBlIjoyLCJTaGFwZVRoaWNrbmVzcyI6MCwiRHVyYXRpb25Gb3JtYXQiOjAsIkluY2x1ZGVOb25Xb3JraW5nRGF5c0luRHVyYXRpb24iOmZhbHNlLCJQZXJjZW50YWdlQ29tcGxldGVTdHlsZSI6eyIkaWQiOiI2OTgiLCJGb250U2V0dGluZ3MiOnsiJGlkIjoiNjk5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2NyJ9LCJQYWRkaW5nIjp7IiRyZWYiOiI2OCJ9LCJCYWNrZ3JvdW5kIjp7IiRyZWYiOiI2OSJ9LCJJc1Zpc2libGUiOnRydWUsIldpZHRoIjowLjAsIkhlaWdodCI6MC4wLCJCb3JkZXJTdHlsZSI6bnVsbCwiUGFyZW50U3R5bGUiOm51bGx9LCJEdXJhdGlvblN0eWxlIjp7IiRpZCI6IjcwMCIsIkZvbnRTZXR0aW5ncyI6eyIkaWQiOiI3MDEiLCJGb250U2l6ZSI6MTAsIkZvbnROYW1lIjoiQ2FsaWJyaSIsIklzQm9sZCI6ZmFsc2UsIklzSXRhbGljIjpmYWxzZSwiSXNVbmRlcmxpbmVkIjpmYWxzZSwiUGFyZW50U3R5bGUiOm51bGx9LCJBdXRvU2l6ZSI6MCwiRm9yZWdyb3VuZCI6eyIkcmVmIjoiNzQifSwiTWF4V2lkdGgiOjIwMC4wLCJNYXhIZWlnaHQiOiJJbmZpbml0eSIsIlNtYXJ0Rm9yZWdyb3VuZElzQWN0aXZlIjpmYWxzZSwiSG9yaXpvbnRhbEFsaWdubWVudCI6MCwiVmVydGljYWxBbGlnbm1lbnQiOjAsIlNtYXJ0Rm9yZWdyb3VuZCI6bnVsbCwiQmFja2dyb3VuZEZpbGxUeXBlIjowLCJNYXJnaW4iOnsiJHJlZiI6Ijc2In0sIlBhZGRpbmciOnsiJHJlZiI6Ijc3In0sIkJhY2tncm91bmQiOnsiJHJlZiI6Ijc4In0sIklzVmlzaWJsZSI6dHJ1ZSwiV2lkdGgiOjAuMCwiSGVpZ2h0IjowLjAsIkJvcmRlclN0eWxlIjpudWxsLCJQYXJlbnRTdHlsZSI6bnVsbH0sIkhvcml6b250YWxDb25uZWN0b3JTdHlsZSI6eyIkaWQiOiI3MDIiLCJMaW5lQ29sb3IiOnsiJHJlZiI6IjgxIn0sIkxpbmVXZWlnaHQiOjEuMCwiTGluZVR5cGUiOjAsIlBhcmVudFN0eWxlIjpudWxsfSwiVmVydGljYWxDb25uZWN0b3JTdHlsZSI6eyIkaWQiOiI3MDMiLCJMaW5lQ29sb3IiOnsiJHJlZiI6Ijg0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MsIklzQmVsb3dUaW1lYmFuZCI6dHJ1ZSwiUGVyY2VudGFnZUNvbXBsZXRlU2hhcGVPcGFjaXR5IjozNSwiU2hhcGVTdHlsZSI6eyIkaWQiOiI3MDQiLCJNYXJnaW4iOnsiJHJlZiI6Ijg3In0sIlBhZGRpbmciOnsiJHJlZiI6Ijg4In0sIkJhY2tncm91bmQiOnsiJGlkIjoiNzA1IiwiQ29sb3IiOnsiJGlkIjoiNzA2IiwiQSI6MjU1LCJSIjoxNzgsIkciOjE0LCJCIjoxOH19LCJJc1Zpc2libGUiOnRydWUsIldpZHRoIjowLjAsIkhlaWdodCI6MTAuMCwiQm9yZGVyU3R5bGUiOnsiJGlkIjoiNzA3IiwiTGluZUNvbG9yIjp7IiRpZCI6IjcwOCIsIiR0eXBlIjoiTkxSRS5Db21tb24uRG9tLlNvbGlkQ29sb3JCcnVzaCwgTkxSRS5Db21tb24iLCJDb2xvciI6eyIkaWQiOiI3MDkiLCJBIjoyNTUsIlIiOjIzNCwiRyI6MjIsIkIiOjMwfX0sIkxpbmVXZWlnaHQiOjAuMCwiTGluZVR5cGUiOjAsIlBhcmVudFN0eWxlIjpudWxsfSwiUGFyZW50U3R5bGUiOm51bGx9LCJUaXRsZVN0eWxlIjp7IiRpZCI6IjcxMCIsIkZvbnRTZXR0aW5ncyI6eyIkaWQiOiI3MTEiLCJGb250U2l6ZSI6MTEsIkZvbnROYW1lIjoiQ2FsaWJyaSIsIklzQm9sZCI6dHJ1ZSwiSXNJdGFsaWMiOmZhbHNlLCJJc1VuZGVybGluZWQiOmZhbHNlLCJQYXJlbnRTdHlsZSI6bnVsbH0sIkF1dG9TaXplIjowLCJGb3JlZ3JvdW5kIjp7IiRyZWYiOiIyMzQifSwiTWF4V2lkdGgiOjIwMC4wLCJNYXhIZWlnaHQiOiJJbmZpbml0eSIsIlNtYXJ0Rm9yZWdyb3VuZElzQWN0aXZlIjpmYWxzZSwiSG9yaXpvbnRhbEFsaWdubWVudCI6MSwiVmVydGljYWxBbGlnbm1lbnQiOjAsIlNtYXJ0Rm9yZWdyb3VuZCI6bnVsbCwiQmFja2dyb3VuZEZpbGxUeXBlIjowLCJNYXJnaW4iOnsiJHJlZiI6Ijk4In0sIlBhZGRpbmciOnsiJHJlZiI6Ijk5In0sIkJhY2tncm91bmQiOnsiJHJlZiI6IjIzNiJ9LCJJc1Zpc2libGUiOnRydWUsIldpZHRoIjowLjAsIkhlaWdodCI6MC4wLCJCb3JkZXJTdHlsZSI6bnVsbCwiUGFyZW50U3R5bGUiOm51bGx9LCJEYXRlU3R5bGUiOnsiJGlkIjoiNzEyIiwiRm9udFNldHRpbmdzIjp7IiRpZCI6IjcxMyIsIkZvbnRTaXplIjoxMCwiRm9udE5hbWUiOiJDYWxpYnJpIiwiSXNCb2xkIjpmYWxzZSwiSXNJdGFsaWMiOmZhbHNlLCJJc1VuZGVybGluZWQiOmZhbHNlLCJQYXJlbnRTdHlsZSI6bnVsbH0sIkF1dG9TaXplIjowLCJGb3JlZ3JvdW5kIjp7IiRyZWYiOiIyNDAifSwiTWF4V2lkdGgiOjIwMC4wLCJNYXhIZWlnaHQiOiJJbmZpbml0eSIsIlNtYXJ0Rm9yZWdyb3VuZElzQWN0aXZlIjpmYWxzZSwiSG9yaXpvbnRhbEFsaWdubWVudCI6MSwiVmVydGljYWxBbGlnbm1lbnQiOjAsIlNtYXJ0Rm9yZWdyb3VuZCI6bnVsbCwiQmFja2dyb3VuZEZpbGxUeXBlIjowLCJNYXJnaW4iOnsiJHJlZiI6IjEwNyJ9LCJQYWRkaW5nIjp7IiRyZWYiOiIxMDgifSwiQmFja2dyb3VuZCI6eyIkcmVmIjoiMjQyIn0sIklzVmlzaWJsZSI6dHJ1ZSwiV2lkdGgiOjAuMCwiSGVpZ2h0IjowLjAsIkJvcmRlclN0eWxlIjpudWxsLCJQYXJlbnRTdHlsZSI6bnVsbH0sIkRhdGVGb3JtYXQiOnsiJHJlZiI6IjI0NCJ9LCJXZWVrTnVtYmVyaW5nIjp7IiRpZCI6IjcxNCIsIkZvcm1hdCI6MCwiSXNWaXNpYmxlIjpmYWxzZSwiTGFzdEtub3duVmlzaWJpbGl0eVN0YXRlIjpmYWxzZX0sIklzVmlzaWJsZSI6dHJ1ZSwiUGFyZW50U3R5bGUiOm51bGwsIl9leHBsaWNpdGx5U2V0Ijp7IiRpZCI6IjcxNS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aWxlc3RvbmVTdHlsZSI6eyIkaWQiOiI3MTYiLCJUaXRsZVBvc2l0aW9uIjoiUmlnaHQiLCJEYXRlUG9zaXRpb24iOiJMZWZ0IiwiU2hhcGVUeXBlIjowLCJTaGFwZVNpemUiOjEsIlNwYWNpbmciOjUsIlNoYXBlU3R5bGUiOnsiJGlkIjoiNzE3IiwiTWFyZ2luIjp7IiRpZCI6IjcxOCIsIlRvcCI6MC4wLCJMZWZ0IjowLjAsIlJpZ2h0IjowLjAsIkJvdHRvbSI6MC4wfSwiUGFkZGluZyI6eyIkaWQiOiI3MTkiLCJUb3AiOjAuMCwiTGVmdCI6MC4wLCJSaWdodCI6MC4wLCJCb3R0b20iOjAuMH0sIkJhY2tncm91bmQiOnsiJGlkIjoiNzIwIiwiQ29sb3IiOnsiJGlkIjoiNzIxIiwiQSI6MjU1LCJSIjowLCJHIjoxMTQsIkIiOjE4OH19LCJJc1Zpc2libGUiOnRydWUsIldpZHRoIjoxOC4wLCJIZWlnaHQiOjIwLjAsIkJvcmRlclN0eWxlIjp7IiRpZCI6IjcyMiIsIkxpbmVDb2xvciI6eyIkaWQiOiI3MjMiLCIkdHlwZSI6Ik5MUkUuQ29tbW9uLkRvbS5Tb2xpZENvbG9yQnJ1c2gsIE5MUkUuQ29tbW9uIiwiQ29sb3IiOnsiJGlkIjoiNzI0IiwiQSI6MjU1LCJSIjoyNTUsIkciOjAsIkIiOjB9fSwiTGluZVdlaWdodCI6MC4wLCJMaW5lVHlwZSI6MCwiUGFyZW50U3R5bGUiOm51bGx9LCJQYXJlbnRTdHlsZSI6bnVsbH0sIlRpdGxlU3R5bGUiOnsiJGlkIjoiNzI1IiwiRm9udFNldHRpbmdzIjp7IiRpZCI6IjcyNiIsIkZvbnRTaXplIjoxMSwiRm9udE5hbWUiOiJDYWxpYnJpIiwiSXNCb2xkIjp0cnVlLCJJc0l0YWxpYyI6ZmFsc2UsIklzVW5kZXJsaW5lZCI6ZmFsc2UsIlBhcmVudFN0eWxlIjpudWxsfSwiQXV0b1NpemUiOjAsIkZvcmVncm91bmQiOnsiJGlkIjoiNzI3IiwiQ29sb3IiOnsiJGlkIjoiNzI4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cyOSIsIlRvcCI6MC4wLCJMZWZ0IjowLjAsIlJpZ2h0IjowLjAsIkJvdHRvbSI6MC4wfSwiUGFkZGluZyI6eyIkaWQiOiI3MzAiLCJUb3AiOjAuMCwiTGVmdCI6MC4wLCJSaWdodCI6MC4wLCJCb3R0b20iOjAuMH0sIkJhY2tncm91bmQiOnsiJGlkIjoiNzMxIiwiQ29sb3IiOnsiJGlkIjoiNzMyIiwiQSI6ODksIlIiOjAsIkciOjAsIkIiOjB9fSwiSXNWaXNpYmxlIjp0cnVlLCJXaWR0aCI6MC4wLCJIZWlnaHQiOjAuMCwiQm9yZGVyU3R5bGUiOm51bGwsIlBhcmVudFN0eWxlIjpudWxsfSwiRGF0ZVN0eWxlIjp7IiRpZCI6IjczMyIsIkZvbnRTZXR0aW5ncyI6eyIkaWQiOiI3MzQiLCJGb250U2l6ZSI6MTAsIkZvbnROYW1lIjoiQ2FsaWJyaSIsIklzQm9sZCI6ZmFsc2UsIklzSXRhbGljIjpmYWxzZSwiSXNVbmRlcmxpbmVkIjpmYWxzZSwiUGFyZW50U3R5bGUiOm51bGx9LCJBdXRvU2l6ZSI6MCwiRm9yZWdyb3VuZCI6eyIkaWQiOiI3MzUiLCJDb2xvciI6eyIkaWQiOiI3MzY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czNyIsIlRvcCI6MC4wLCJMZWZ0IjowLjAsIlJpZ2h0IjowLjAsIkJvdHRvbSI6MC4wfSwiUGFkZGluZyI6eyIkaWQiOiI3MzgiLCJUb3AiOjAuMCwiTGVmdCI6MC4wLCJSaWdodCI6MC4wLCJCb3R0b20iOjAuMH0sIkJhY2tncm91bmQiOnsiJGlkIjoiNzM5IiwiQ29sb3IiOnsiJGlkIjoiNzQwIiwiQSI6ODksIlIiOjAsIkciOjAsIkIiOjB9fSwiSXNWaXNpYmxlIjp0cnVlLCJXaWR0aCI6MC4wLCJIZWlnaHQiOjAuMCwiQm9yZGVyU3R5bGUiOm51bGwsIlBhcmVudFN0eWxlIjpudWxsfSwiRGF0ZUZvcm1hdCI6eyIkaWQiOiI3NDE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zQyIiwiRm9ybWF0IjowLCJJc1Zpc2libGUiOmZhbHNlLCJMYXN0S25vd25WaXNpYmlsaXR5U3RhdGUiOmZhbHNlfSwiSXNWaXNpYmxlIjp0cnVlLCJQYXJlbnRTdHlsZSI6bnVsbH0sIkdyaWRsaW5lUGFuZWxTdHlsZSI6eyIkaWQiOiI3NDMiLCJHcmlkbGluZVN0eWxlIjp7IiRpZCI6Ijc0NCIsIkxpbmVDb2xvciI6eyIkaWQiOiI3NDUiLCIkdHlwZSI6Ik5MUkUuQ29tbW9uLkRvbS5Tb2xpZENvbG9yQnJ1c2gsIE5MUkUuQ29tbW9uIiwiQ29sb3IiOnsiJGlkIjoiNzQ2IiwiQSI6MzgsIlIiOjkxLCJHIjoxNTUsIkIiOjIxM319LCJMaW5lV2VpZ2h0IjoxLjAsIkxpbmVUeXBlIjowLCJQYXJlbnRTdHlsZSI6bnVsbH0sIk1hcmdpbiI6eyIkaWQiOiI3NDciLCJUb3AiOjAuMCwiTGVmdCI6MC4wLCJSaWdodCI6MC4wLCJCb3R0b20iOjAuMH0sIlBhZGRpbmciOnsiJGlkIjoiNzQ4IiwiVG9wIjowLjAsIkxlZnQiOjAuMCwiUmlnaHQiOjAuMCwiQm90dG9tIjowLjB9LCJCYWNrZ3JvdW5kIjpudWxsLCJJc1Zpc2libGUiOnRydWUsIldpZHRoIjowLjAsIkhlaWdodCI6MC4wLCJCb3JkZXJTdHlsZSI6eyIkaWQiOiI3NDkiLCJMaW5lQ29sb3IiOm51bGwsIkxpbmVXZWlnaHQiOjAuMCwiTGluZVR5cGUiOjAsIlBhcmVudFN0eWxlIjpudWxsfSwiUGFyZW50U3R5bGUiOm51bGx9LCJBY3Rpdml0eUxpbmVQYW5lbFN0eWxlIjp7IiRpZCI6Ijc1MCIsIkFjdGl2aXR5TGluZVN0eWxlIjp7IiRpZCI6Ijc1MSIsIkxpbmVDb2xvciI6eyIkaWQiOiI3NTIiLCIkdHlwZSI6Ik5MUkUuQ29tbW9uLkRvbS5Tb2xpZENvbG9yQnJ1c2gsIE5MUkUuQ29tbW9uIiwiQ29sb3IiOnsiJGlkIjoiNzUzIiwiQSI6MzgsIlIiOjY4LCJHIjoxMTQsIkIiOjE5Nn19LCJMaW5lV2VpZ2h0IjoxLjAsIkxpbmVUeXBlIjowLCJQYXJlbnRTdHlsZSI6bnVsbH0sIk1hcmdpbiI6eyIkaWQiOiI3NTQiLCJUb3AiOjAuMCwiTGVmdCI6MC4wLCJSaWdodCI6MC4wLCJCb3R0b20iOjAuMH0sIlBhZGRpbmciOnsiJGlkIjoiNzU1IiwiVG9wIjowLjAsIkxlZnQiOjAuMCwiUmlnaHQiOjAuMCwiQm90dG9tIjowLjB9LCJCYWNrZ3JvdW5kIjpudWxsLCJJc1Zpc2libGUiOnRydWUsIldpZHRoIjowLjAsIkhlaWdodCI6MC4wLCJCb3JkZXJTdHlsZSI6eyIkaWQiOiI3NTYiLCJMaW5lQ29sb3IiOm51bGwsIkxpbmVXZWlnaHQiOjAuMCwiTGluZVR5cGUiOjAsIlBhcmVudFN0eWxlIjpudWxsfSwiUGFyZW50U3R5bGUiOm51bGx9LCJfc2VsZWN0ZWRUaGVtZVByZXNldENvbG9ycyI6eyIkaWQiOiI3NTciLCJUZXh0TGlnaHQiOnsiJGlkIjoiNzU4IiwiQSI6MjU1LCJSIjoyNTUsIkciOjI1NSwiQiI6MjU1fSwiVGV4dERhcmsiOnsiJGlkIjoiNzU5IiwiQSI6MjU1LCJSIjowLCJHIjowLCJCIjowfSwiQWNjZW50MSI6eyIkcmVmIjoiNjE1In0sIkFjY2VudDIiOnsiJHJlZiI6IjU2NiJ9LCJBY2NlbnQzIjp7IiRyZWYiOiIzODgifSwiQWNjZW50NCI6eyIkaWQiOiI3NjAiLCJBIjoyNTUsIlIiOjIzMywiRyI6MTEzLCJCIjo1MH0sIkFjY2VudDUiOnsiJGlkIjoiNzYxIiwiQSI6MjU1LCJSIjoyNSwiRyI6MTA3LCJCIjozNn0sIkFjY2VudDYiOnsiJGlkIjoiNzYyIiwiQSI6MjU1LCJSIjoxNSwiRyI6MTU4LCJCIjoyMTN9LCJBY2NlbnQ3Ijp7IiRpZCI6Ijc2MyIsIkEiOjI1NSwiUiI6MTYwLCJHIjo0MywiQiI6MTQ3fSwiQWNjZW50OCI6eyIkaWQiOiI3NjQiLCJBIjoyNTUsIlIiOjc4LCJHIjoxNjcsIkIiOjQ2fX0sIlNob3dFbGFwc2VkVGltZUdyYWRpZW50U3R5bGUiOmZhbHNlLCJUaW1lYmFuZFJlc2VydmVkTGVmdEFyZWFTdHlsZSI6eyIkaWQiOiI3NjUiLCJBY3Rpdml0eUhlYWRlcldpZHRoIjowLjAsIklzU2V0IjpmYWxzZX0sIkRlZmF1bHRTd2ltbGFuZVN0eWxlIjpudWxsLCJEZWZhdWx0U3dpbWxhbmVWMlN0eWxlIjp7IiRpZCI6Ijc2NiIsIlN0eWxlSWQiOiIwMDAwMDAwMC0wMDAwLTAwMDAtMDAwMC0wMDAwMDAwMDAwMDAiLCJIZWFkZXJTdHlsZSI6eyIkaWQiOiI3NjciLCJUZXh0SXNWZXJ0aWNhbCI6ZmFsc2UsIlRleHRTdHlsZSI6eyIkaWQiOiI3NjgiLCJGb250U2V0dGluZ3MiOnsiJGlkIjoiNzY5IiwiRm9udFNpemUiOjEyLCJGb250TmFtZSI6IkNhbGlicmkiLCJJc0JvbGQiOmZhbHNlLCJJc0l0YWxpYyI6ZmFsc2UsIklzVW5kZXJsaW5lZCI6ZmFsc2UsIlBhcmVudFN0eWxlIjpudWxsfSwiQXV0b1NpemUiOjIsIkZvcmVncm91bmQiOnsiJGlkIjoiNzcwIiwiQ29sb3IiOnsiJGlkIjoiNzc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cyIiwiVG9wIjowLjAsIkxlZnQiOjAuMCwiUmlnaHQiOjAuMCwiQm90dG9tIjowLjB9LCJQYWRkaW5nIjp7IiRpZCI6Ijc3MyIsIlRvcCI6MC4wLCJMZWZ0IjowLjAsIlJpZ2h0IjowLjAsIkJvdHRvbSI6MC4wfSwiQmFja2dyb3VuZCI6bnVsbCwiSXNWaXNpYmxlIjpmYWxzZSwiV2lkdGgiOjAuMCwiSGVpZ2h0IjowLjAsIkJvcmRlclN0eWxlIjpudWxsLCJQYXJlbnRTdHlsZSI6bnVsbH0sIlJlY3RhbmdsZVN0eWxlIjp7IiRpZCI6Ijc3NCIsIk1hcmdpbiI6eyIkaWQiOiI3NzUiLCJUb3AiOjAuMCwiTGVmdCI6MC4wLCJSaWdodCI6MC4wLCJCb3R0b20iOjAuMH0sIlBhZGRpbmciOnsiJGlkIjoiNzc2IiwiVG9wIjowLjAsIkxlZnQiOjAuMCwiUmlnaHQiOjAuMCwiQm90dG9tIjowLjB9LCJCYWNrZ3JvdW5kIjp7IiRpZCI6Ijc3NyIsIkNvbG9yIjp7IiRpZCI6Ijc3OCIsIkEiOjI1NSwiUiI6MTc4LCJHIjoxNCwiQiI6MTh9fSwiSXNWaXNpYmxlIjp0cnVlLCJXaWR0aCI6MC4wLCJIZWlnaHQiOjAuMCwiQm9yZGVyU3R5bGUiOnsiJGlkIjoiNzc5IiwiTGluZUNvbG9yIjp7IiRpZCI6Ijc4MCIsIiR0eXBlIjoiTkxSRS5Db21tb24uRG9tLlNvbGlkQ29sb3JCcnVzaCwgTkxSRS5Db21tb24iLCJDb2xvciI6eyIkaWQiOiI3ODEiLCJBIjoyNTUsIlIiOjI1NSwiRyI6MCwiQiI6MH19LCJMaW5lV2VpZ2h0IjowLjAsIkxpbmVUeXBlIjowLCJQYXJlbnRTdHlsZSI6bnVsbH0sIlBhcmVudFN0eWxlIjpudWxsfSwiTWFyZ2luIjp7IiRpZCI6Ijc4MiIsIlRvcCI6MC4wLCJMZWZ0IjowLjAsIlJpZ2h0IjowLjAsIkJvdHRvbSI6MC4wfSwiUGFkZGluZyI6eyIkaWQiOiI3ODMiLCJUb3AiOjAuMCwiTGVmdCI6MC4wLCJSaWdodCI6MC4wLCJCb3R0b20iOjAuMH0sIkJhY2tncm91bmQiOm51bGwsIklzVmlzaWJsZSI6dHJ1ZSwiV2lkdGgiOjAuMCwiSGVpZ2h0IjowLjAsIkJvcmRlclN0eWxlIjpudWxsLCJQYXJlbnRTdHlsZSI6bnVsbH0sIkJhY2tncm91bmRTdHlsZSI6eyIkaWQiOiI3ODQiLCJNYXJnaW4iOnsiJGlkIjoiNzg1IiwiVG9wIjowLjAsIkxlZnQiOjAuMCwiUmlnaHQiOjAuMCwiQm90dG9tIjowLjB9LCJQYWRkaW5nIjp7IiRpZCI6Ijc4NiIsIlRvcCI6MC4wLCJMZWZ0IjowLjAsIlJpZ2h0IjowLjAsIkJvdHRvbSI6MC4wfSwiQmFja2dyb3VuZCI6eyIkaWQiOiI3ODciLCJDb2xvciI6eyIkaWQiOiI3ODgiLCJBIjo1MSwiUiI6MTY1LCJHIjoxNjUsIkIiOjE2NX19LCJJc1Zpc2libGUiOnRydWUsIldpZHRoIjowLjAsIkhlaWdodCI6MC4wLCJCb3JkZXJTdHlsZSI6eyIkaWQiOiI3ODkiLCJMaW5lQ29sb3IiOnsiJGlkIjoiNzkwIiwiJHR5cGUiOiJOTFJFLkNvbW1vbi5Eb20uU29saWRDb2xvckJydXNoLCBOTFJFLkNvbW1vbiIsIkNvbG9yIjp7IiRpZCI6Ijc5MSIsIkEiOjI1NSwiUiI6MjM0LCJHIjoyMiwiQiI6MzB9fSwiTGluZVdlaWdodCI6MC4wLCJMaW5lVHlwZSI6MCwiUGFyZW50U3R5bGUiOm51bGx9LCJQYXJlbnRTdHlsZSI6bnVsbH0sIklzQWJvdmVUaW1lYmFuZCI6ZmFsc2UsIlNwYWNpbmciOjUsIkRlZmF1bHRTd2ltbGFuZVRhc2tTdHlsZSI6eyIkaWQiOiI3OTIiLCIkdHlwZSI6Ik5MUkUuQ29tbW9uLkRvbS5TdHlsZXMuRXhwbGljaXRTZXRhYmxlVGFza1N0eWxlLCBOTFJFLkNvbW1vbiIsIlNoYXBlIjo4LCJTaGFwZVRoaWNrbmVzcyI6MCwiRHVyYXRpb25Gb3JtYXQiOjAsIkluY2x1ZGVOb25Xb3JraW5nRGF5c0luRHVyYXRpb24iOmZhbHNlLCJQZXJjZW50YWdlQ29tcGxldGVTdHlsZSI6eyIkaWQiOiI3OTMiLCJGb250U2V0dGluZ3MiOnsiJGlkIjoiNzk0IiwiRm9udFNpemUiOjEwLCJGb250TmFtZSI6IkNhbGlicmkiLCJJc0JvbGQiOmZhbHNlLCJJc0l0YWxpYyI6ZmFsc2UsIklzVW5kZXJsaW5lZCI6ZmFsc2UsIlBhcmVudFN0eWxlIjpudWxsfSwiQXV0b1NpemUiOjAsIkZvcmVncm91bmQiOnsiJHJlZiI6IjQwNSJ9LCJNYXhXaWR0aCI6MjAwLjAsIk1heEhlaWdodCI6IkluZmluaXR5IiwiU21hcnRGb3JlZ3JvdW5kSXNBY3RpdmUiOmZhbHNlLCJIb3Jpem9udGFsQWxpZ25tZW50IjowLCJWZXJ0aWNhbEFsaWdubWVudCI6MCwiU21hcnRGb3JlZ3JvdW5kIjpudWxsLCJCYWNrZ3JvdW5kRmlsbFR5cGUiOjAsIk1hcmdpbiI6eyIkcmVmIjoiNDA3In0sIlBhZGRpbmciOnsiJHJlZiI6IjQwOCJ9LCJCYWNrZ3JvdW5kIjp7IiRyZWYiOiI0MDkifSwiSXNWaXNpYmxlIjp0cnVlLCJXaWR0aCI6MC4wLCJIZWlnaHQiOjAuMCwiQm9yZGVyU3R5bGUiOm51bGwsIlBhcmVudFN0eWxlIjpudWxsfSwiRHVyYXRpb25TdHlsZSI6eyIkaWQiOiI3OTUiLCJGb250U2V0dGluZ3MiOnsiJGlkIjoiNzk2IiwiRm9udFNpemUiOjEwLCJGb250TmFtZSI6IkNhbGlicmkiLCJJc0JvbGQiOmZhbHNlLCJJc0l0YWxpYyI6ZmFsc2UsIklzVW5kZXJsaW5lZCI6ZmFsc2UsIlBhcmVudFN0eWxlIjpudWxsfSwiQXV0b1NpemUiOjAsIkZvcmVncm91bmQiOnsiJHJlZiI6IjQxMyJ9LCJNYXhXaWR0aCI6MjAwLjAsIk1heEhlaWdodCI6IkluZmluaXR5IiwiU21hcnRGb3JlZ3JvdW5kSXNBY3RpdmUiOmZhbHNlLCJIb3Jpem9udGFsQWxpZ25tZW50IjowLCJWZXJ0aWNhbEFsaWdubWVudCI6MCwiU21hcnRGb3JlZ3JvdW5kIjpudWxsLCJCYWNrZ3JvdW5kRmlsbFR5cGUiOjAsIk1hcmdpbiI6eyIkcmVmIjoiNDE1In0sIlBhZGRpbmciOnsiJHJlZiI6IjQxNiJ9LCJCYWNrZ3JvdW5kIjp7IiRyZWYiOiI0MTcifSwiSXNWaXNpYmxlIjp0cnVlLCJXaWR0aCI6MC4wLCJIZWlnaHQiOjAuMCwiQm9yZGVyU3R5bGUiOm51bGwsIlBhcmVudFN0eWxlIjpudWxsfSwiSG9yaXpvbnRhbENvbm5lY3RvclN0eWxlIjp7IiRpZCI6Ijc5NyIsIkxpbmVDb2xvciI6eyIkcmVmIjoiNDE5In0sIkxpbmVXZWlnaHQiOjEuMCwiTGluZVR5cGUiOjAsIlBhcmVudFN0eWxlIjpudWxsfSwiVmVydGljYWxDb25uZWN0b3JTdHlsZSI6eyIkaWQiOiI3OTgiLCJMaW5lQ29sb3IiOnsiJHJlZiI6IjQyMi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zLCJJc0JlbG93VGltZWJhbmQiOnRydWUsIlBlcmNlbnRhZ2VDb21wbGV0ZVNoYXBlT3BhY2l0eSI6MzUsIlNoYXBlU3R5bGUiOnsiJGlkIjoiNzk5IiwiTWFyZ2luIjp7IiRyZWYiOiI0MjUifSwiUGFkZGluZyI6eyIkcmVmIjoiNDI2In0sIkJhY2tncm91bmQiOnsiJHJlZiI6IjQyNyJ9LCJJc1Zpc2libGUiOnRydWUsIldpZHRoIjowLjAsIkhlaWdodCI6MTAuMCwiQm9yZGVyU3R5bGUiOnsiJGlkIjoiODAwIiwiTGluZUNvbG9yIjp7IiRyZWYiOiI0MzAifSwiTGluZVdlaWdodCI6MC4wLCJMaW5lVHlwZSI6MCwiUGFyZW50U3R5bGUiOm51bGx9LCJQYXJlbnRTdHlsZSI6bnVsbH0sIlRpdGxlU3R5bGUiOnsiJGlkIjoiODAxIiwiRm9udFNldHRpbmdzIjp7IiRpZCI6IjgwMiIsIkZvbnRTaXplIjoxMSwiRm9udE5hbWUiOiJDYWxpYnJpIiwiSXNCb2xkIjp0cnVlLCJJc0l0YWxpYyI6ZmFsc2UsIklzVW5kZXJsaW5lZCI6ZmFsc2UsIlBhcmVudFN0eWxlIjpudWxsfSwiQXV0b1NpemUiOjAsIkZvcmVncm91bmQiOnsiJHJlZiI6IjQzNCJ9LCJNYXhXaWR0aCI6MjAwLjAsIk1heEhlaWdodCI6IkluZmluaXR5IiwiU21hcnRGb3JlZ3JvdW5kSXNBY3RpdmUiOmZhbHNlLCJIb3Jpem9udGFsQWxpZ25tZW50IjoxLCJWZXJ0aWNhbEFsaWdubWVudCI6MCwiU21hcnRGb3JlZ3JvdW5kIjpudWxsLCJCYWNrZ3JvdW5kRmlsbFR5cGUiOjAsIk1hcmdpbiI6eyIkcmVmIjoiNDM2In0sIlBhZGRpbmciOnsiJHJlZiI6IjQzNyJ9LCJCYWNrZ3JvdW5kIjp7IiRyZWYiOiI0MzgifSwiSXNWaXNpYmxlIjp0cnVlLCJXaWR0aCI6MC4wLCJIZWlnaHQiOjAuMCwiQm9yZGVyU3R5bGUiOm51bGwsIlBhcmVudFN0eWxlIjpudWxsfSwiRGF0ZVN0eWxlIjp7IiRpZCI6IjgwMyIsIkZvbnRTZXR0aW5ncyI6eyIkaWQiOiI4MDQiLCJGb250U2l6ZSI6MTAsIkZvbnROYW1lIjoiQ2FsaWJyaSIsIklzQm9sZCI6ZmFsc2UsIklzSXRhbGljIjpmYWxzZSwiSXNVbmRlcmxpbmVkIjpmYWxzZSwiUGFyZW50U3R5bGUiOm51bGx9LCJBdXRvU2l6ZSI6MCwiRm9yZWdyb3VuZCI6eyIkcmVmIjoiNDQyIn0sIk1heFdpZHRoIjoyMDAuMCwiTWF4SGVpZ2h0IjoiSW5maW5pdHkiLCJTbWFydEZvcmVncm91bmRJc0FjdGl2ZSI6ZmFsc2UsIkhvcml6b250YWxBbGlnbm1lbnQiOjEsIlZlcnRpY2FsQWxpZ25tZW50IjowLCJTbWFydEZvcmVncm91bmQiOm51bGwsIkJhY2tncm91bmRGaWxsVHlwZSI6MCwiTWFyZ2luIjp7IiRyZWYiOiI0NDQifSwiUGFkZGluZyI6eyIkcmVmIjoiNDQ1In0sIkJhY2tncm91bmQiOnsiJHJlZiI6IjQ0NiJ9LCJJc1Zpc2libGUiOnRydWUsIldpZHRoIjowLjAsIkhlaWdodCI6MC4wLCJCb3JkZXJTdHlsZSI6bnVsbCwiUGFyZW50U3R5bGUiOm51bGx9LCJEYXRlRm9ybWF0Ijp7IiRyZWYiOiI0NDgifSwiV2Vla051bWJlcmluZyI6eyIkaWQiOiI4MDUiLCJGb3JtYXQiOjAsIklzVmlzaWJsZSI6ZmFsc2UsIkxhc3RLbm93blZpc2liaWxpdHlTdGF0ZSI6ZmFsc2V9LCJJc1Zpc2libGUiOnRydWUsIlBhcmVudFN0eWxlIjpudWxsLCJfZXhwbGljaXRseVNldCI6eyIkaWQiOiI4MDY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GVmYXVsdFN3aW1sYW5lTW90U3R5bGUiOnsiJGlkIjoiODA3IiwiU2hhcGUiOjAsIkNvbm5lY3Rvck1hcmdpbiI6eyIkcmVmIjoiNDUyIn0sIkNvbm5lY3RvclN0eWxlIjp7IiRpZCI6IjgwOCIsIkxpbmVDb2xvciI6eyIkcmVmIjoiNDU0In0sIkxpbmVXZWlnaHQiOjEuMCwiTGluZVR5cGUiOjAsIlBhcmVudFN0eWxlIjpudWxsfSwiSXNCZWxvd1RpbWViYW5kIjpmYWxzZSwiUG9zaXRpb25PblRhc2siOjEsIkhpZGVEYXRlIjpmYWxzZSwiU2hhcGVTaXplIjoxLCJTcGFjaW5nIjoyLjAsIlBhZGRpbmciOnsiJHJlZiI6IjQ1NiJ9LCJTaGFwZVN0eWxlIjp7IiRpZCI6IjgwOSIsIk1hcmdpbiI6eyIkcmVmIjoiNDU4In0sIlBhZGRpbmciOnsiJHJlZiI6IjQ1OSJ9LCJCYWNrZ3JvdW5kIjp7IiRyZWYiOiI0NjAifSwiSXNWaXNpYmxlIjp0cnVlLCJXaWR0aCI6MTguMCwiSGVpZ2h0IjoyMC4wLCJCb3JkZXJTdHlsZSI6eyIkaWQiOiI4MTAiLCJMaW5lQ29sb3IiOnsiJHJlZiI6IjQ2MyJ9LCJMaW5lV2VpZ2h0IjowLjAsIkxpbmVUeXBlIjowLCJQYXJlbnRTdHlsZSI6bnVsbH0sIlBhcmVudFN0eWxlIjpudWxsfSwiVGl0bGVTdHlsZSI6eyIkaWQiOiI4MTEiLCJGb250U2V0dGluZ3MiOnsiJGlkIjoiODEyIiwiRm9udFNpemUiOjExLCJGb250TmFtZSI6IkNhbGlicmkiLCJJc0JvbGQiOnRydWUsIklzSXRhbGljIjpmYWxzZSwiSXNVbmRlcmxpbmVkIjpmYWxzZSwiUGFyZW50U3R5bGUiOm51bGx9LCJBdXRvU2l6ZSI6MCwiRm9yZWdyb3VuZCI6eyIkcmVmIjoiNDY3In0sIk1heFdpZHRoIjoyMDAuMCwiTWF4SGVpZ2h0IjoiSW5maW5pdHkiLCJTbWFydEZvcmVncm91bmRJc0FjdGl2ZSI6ZmFsc2UsIkhvcml6b250YWxBbGlnbm1lbnQiOjEsIlZlcnRpY2FsQWxpZ25tZW50IjowLCJTbWFydEZvcmVncm91bmQiOm51bGwsIkJhY2tncm91bmRGaWxsVHlwZSI6MCwiTWFyZ2luIjp7IiRyZWYiOiI0NjkifSwiUGFkZGluZyI6eyIkcmVmIjoiNDcwIn0sIkJhY2tncm91bmQiOnsiJHJlZiI6IjQ3MSJ9LCJJc1Zpc2libGUiOnRydWUsIldpZHRoIjowLjAsIkhlaWdodCI6MC4wLCJCb3JkZXJTdHlsZSI6bnVsbCwiUGFyZW50U3R5bGUiOm51bGx9LCJEYXRlU3R5bGUiOnsiJGlkIjoiODEzIiwiRm9udFNldHRpbmdzIjp7IiRpZCI6IjgxNCIsIkZvbnRTaXplIjoxMCwiRm9udE5hbWUiOiJDYWxpYnJpIiwiSXNCb2xkIjpmYWxzZSwiSXNJdGFsaWMiOmZhbHNlLCJJc1VuZGVybGluZWQiOmZhbHNlLCJQYXJlbnRTdHlsZSI6bnVsbH0sIkF1dG9TaXplIjowLCJGb3JlZ3JvdW5kIjp7IiRyZWYiOiI0NzUifSwiTWF4V2lkdGgiOjIwMC4wLCJNYXhIZWlnaHQiOiJJbmZpbml0eSIsIlNtYXJ0Rm9yZWdyb3VuZElzQWN0aXZlIjpmYWxzZSwiSG9yaXpvbnRhbEFsaWdubWVudCI6MCwiVmVydGljYWxBbGlnbm1lbnQiOjAsIlNtYXJ0Rm9yZWdyb3VuZCI6bnVsbCwiQmFja2dyb3VuZEZpbGxUeXBlIjowLCJNYXJnaW4iOnsiJHJlZiI6IjQ3NyJ9LCJQYWRkaW5nIjp7IiRyZWYiOiI0NzgifSwiQmFja2dyb3VuZCI6eyIkcmVmIjoiNDc5In0sIklzVmlzaWJsZSI6dHJ1ZSwiV2lkdGgiOjAuMCwiSGVpZ2h0IjowLjAsIkJvcmRlclN0eWxlIjpudWxsLCJQYXJlbnRTdHlsZSI6bnVsbH0sIkRhdGVGb3JtYXQiOnsiJHJlZiI6IjQ4MCJ9LCJXZWVrTnVtYmVyaW5nIjp7IiRpZCI6IjgxNSIsIkZvcm1hdCI6MCwiSXNWaXNpYmxlIjpmYWxzZSwiTGFzdEtub3duVmlzaWJpbGl0eVN0YXRlIjpmYWxzZX0sIklzVmlzaWJsZSI6dHJ1ZSwiUGFyZW50U3R5bGUiOm51bGx9LCJEZWZhdWx0U3dpbWxhbmVNaWxlc3RvbmVTdHlsZSI6eyIkaWQiOiI4MTYiLCJUaXRsZVBvc2l0aW9uIjoiTGVmdCIsIkRhdGVQb3NpdGlvbiI6IkxlZnQiLCJTaGFwZVR5cGUiOjE0LCJTaGFwZVNpemUiOjEsIlNwYWNpbmciOjUsIlNoYXBlU3R5bGUiOnsiJGlkIjoiODE3IiwiTWFyZ2luIjp7IiRyZWYiOiI0ODQifSwiUGFkZGluZyI6eyIkcmVmIjoiNDg1In0sIkJhY2tncm91bmQiOnsiJHJlZiI6IjQ4NiJ9LCJJc1Zpc2libGUiOnRydWUsIldpZHRoIjoxOC4wLCJIZWlnaHQiOjIwLjAsIkJvcmRlclN0eWxlIjp7IiRpZCI6IjgxOCIsIkxpbmVDb2xvciI6eyIkcmVmIjoiNDg5In0sIkxpbmVXZWlnaHQiOjAuMCwiTGluZVR5cGUiOjAsIlBhcmVudFN0eWxlIjpudWxsfSwiUGFyZW50U3R5bGUiOm51bGx9LCJUaXRsZVN0eWxlIjp7IiRpZCI6IjgxOSIsIkZvbnRTZXR0aW5ncyI6eyIkaWQiOiI4MjAiLCJGb250U2l6ZSI6MTEsIkZvbnROYW1lIjoiQ2FsaWJyaSIsIklzQm9sZCI6dHJ1ZSwiSXNJdGFsaWMiOmZhbHNlLCJJc1VuZGVybGluZWQiOmZhbHNlLCJQYXJlbnRTdHlsZSI6bnVsbH0sIkF1dG9TaXplIjowLCJGb3JlZ3JvdW5kIjp7IiRyZWYiOiI0OTMifSwiTWF4V2lkdGgiOjIwMC4wLCJNYXhIZWlnaHQiOiJJbmZpbml0eSIsIlNtYXJ0Rm9yZWdyb3VuZElzQWN0aXZlIjpmYWxzZSwiSG9yaXpvbnRhbEFsaWdubWVudCI6MiwiVmVydGljYWxBbGlnbm1lbnQiOjAsIlNtYXJ0Rm9yZWdyb3VuZCI6bnVsbCwiQmFja2dyb3VuZEZpbGxUeXBlIjowLCJNYXJnaW4iOnsiJHJlZiI6IjQ5NSJ9LCJQYWRkaW5nIjp7IiRyZWYiOiI0OTYifSwiQmFja2dyb3VuZCI6eyIkcmVmIjoiNDk3In0sIklzVmlzaWJsZSI6dHJ1ZSwiV2lkdGgiOjAuMCwiSGVpZ2h0IjowLjAsIkJvcmRlclN0eWxlIjpudWxsLCJQYXJlbnRTdHlsZSI6bnVsbH0sIkRhdGVTdHlsZSI6eyIkaWQiOiI4MjEiLCJGb250U2V0dGluZ3MiOnsiJGlkIjoiODIyIiwiRm9udFNpemUiOjEwLCJGb250TmFtZSI6IkNhbGlicmkiLCJJc0JvbGQiOmZhbHNlLCJJc0l0YWxpYyI6ZmFsc2UsIklzVW5kZXJsaW5lZCI6ZmFsc2UsIlBhcmVudFN0eWxlIjpudWxsfSwiQXV0b1NpemUiOjAsIkZvcmVncm91bmQiOnsiJHJlZiI6IjUwMSJ9LCJNYXhXaWR0aCI6MjAwLjAsIk1heEhlaWdodCI6IkluZmluaXR5IiwiU21hcnRGb3JlZ3JvdW5kSXNBY3RpdmUiOmZhbHNlLCJIb3Jpem9udGFsQWxpZ25tZW50IjoyLCJWZXJ0aWNhbEFsaWdubWVudCI6MCwiU21hcnRGb3JlZ3JvdW5kIjpudWxsLCJCYWNrZ3JvdW5kRmlsbFR5cGUiOjAsIk1hcmdpbiI6eyIkcmVmIjoiNTAzIn0sIlBhZGRpbmciOnsiJHJlZiI6IjUwNCJ9LCJCYWNrZ3JvdW5kIjp7IiRyZWYiOiI1MDUifSwiSXNWaXNpYmxlIjp0cnVlLCJXaWR0aCI6MC4wLCJIZWlnaHQiOjAuMCwiQm9yZGVyU3R5bGUiOm51bGwsIlBhcmVudFN0eWxlIjpudWxsfSwiRGF0ZUZvcm1hdCI6eyIkcmVmIjoiNTA3In0sIldlZWtOdW1iZXJpbmciOnsiJGlkIjoiODIzIiwiRm9ybWF0IjowLCJJc1Zpc2libGUiOmZhbHNlLCJMYXN0S25vd25WaXNpYmlsaXR5U3RhdGUiOmZhbHNlfSwiSXNWaXNpYmxlIjp0cnVlLCJQYXJlbnRTdHlsZSI6bnVsbH0sIkRlZmF1bHRTd2ltbGFuZUFjdGl2aXR5U3R5bGUiOnsiJGlkIjoiODI0IiwiSGVhZGVyU3R5bGUiOnsiJGlkIjoiODI1IiwiVGV4dFN0eWxlIjp7IiRpZCI6IjgyNiIsIkZvbnRTZXR0aW5ncyI6eyIkaWQiOiI4MjciLCJGb250U2l6ZSI6MTEsIkZvbnROYW1lIjoiQ2FsaWJyaSIsIklzQm9sZCI6ZmFsc2UsIklzSXRhbGljIjpmYWxzZSwiSXNVbmRlcmxpbmVkIjpmYWxzZSwiUGFyZW50U3R5bGUiOm51bGx9LCJBdXRvU2l6ZSI6MCwiRm9yZWdyb3VuZCI6eyIkcmVmIjoiNTEzIn0sIk1heFdpZHRoIjowLjAsIk1heEhlaWdodCI6MC4wLCJTbWFydEZvcmVncm91bmRJc0FjdGl2ZSI6ZmFsc2UsIkhvcml6b250YWxBbGlnbm1lbnQiOjAsIlZlcnRpY2FsQWxpZ25tZW50IjowLCJTbWFydEZvcmVncm91bmQiOm51bGwsIkJhY2tncm91bmRGaWxsVHlwZSI6MCwiTWFyZ2luIjp7IiRyZWYiOiI1MTUifSwiUGFkZGluZyI6eyIkcmVmIjoiNTE2In0sIkJhY2tncm91bmQiOm51bGwsIklzVmlzaWJsZSI6ZmFsc2UsIldpZHRoIjowLjAsIkhlaWdodCI6MC4wLCJCb3JkZXJTdHlsZSI6bnVsbCwiUGFyZW50U3R5bGUiOm51bGx9LCJSZWN0YW5nbGVTdHlsZSI6eyIkaWQiOiI4MjgiLCJNYXJnaW4iOnsiJHJlZiI6IjUxOCJ9LCJQYWRkaW5nIjp7IiRyZWYiOiI1MTkifSwiQmFja2dyb3VuZCI6eyIkcmVmIjoiNTIwIn0sIklzVmlzaWJsZSI6ZmFsc2UsIldpZHRoIjowLjAsIkhlaWdodCI6MC4wLCJCb3JkZXJTdHlsZSI6eyIkaWQiOiI4MjkiLCJMaW5lQ29sb3IiOnsiJHJlZiI6IjUyMyJ9LCJMaW5lV2VpZ2h0IjowLjAsIkxpbmVUeXBlIjowLCJQYXJlbnRTdHlsZSI6bnVsbH0sIlBhcmVudFN0eWxlIjpudWxsfSwiTWFyZ2luIjp7IiRyZWYiOiI1MjUifSwiUGFkZGluZyI6eyIkcmVmIjoiNTI2In0sIkJhY2tncm91bmQiOm51bGwsIklzVmlzaWJsZSI6dHJ1ZSwiV2lkdGgiOjAuMCwiSGVpZ2h0IjowLjAsIkJvcmRlclN0eWxlIjpudWxsLCJQYXJlbnRTdHlsZSI6bnVsbH0sIkJhY2tncm91bmRTdHlsZSI6eyIkaWQiOiI4MzAiLCJNYXJnaW4iOnsiJHJlZiI6IjUyOCJ9LCJQYWRkaW5nIjp7IiRyZWYiOiI1MjkifSwiQmFja2dyb3VuZCI6eyIkcmVmIjoiMzk3In0sIklzVmlzaWJsZSI6dHJ1ZSwiV2lkdGgiOjAuMCwiSGVpZ2h0IjowLjAsIkJvcmRlclN0eWxlIjp7IiRpZCI6IjgzMSIsIkxpbmVDb2xvciI6eyIkcmVmIjoiNTMxIn0sIkxpbmVXZWlnaHQiOjAuMCwiTGluZVR5cGUiOjAsIlBhcmVudFN0eWxlIjpudWxsfSwiUGFyZW50U3R5bGUiOm51bGx9LCJNYXJnaW4iOnsiJHJlZiI6IjUzMyJ9LCJQYWRkaW5nIjp7IiRyZWYiOiI1MzQifSwiSXNWaXNpYmxlIjp0cnVlLCJXaWR0aCI6MC4wLCJIZWlnaHQiOjAuMCwiQm9yZGVyU3R5bGUiOm51bGwsIlBhcmVudFN0eWxlIjpudWxsfSwiTWFyZ2luIjp7IiRpZCI6IjgzMiIsIlRvcCI6MC4wLCJMZWZ0IjowLjAsIlJpZ2h0IjowLjAsIkJvdHRvbSI6MC4wfSwiUGFkZGluZyI6eyIkaWQiOiI4MzMiLCJUb3AiOjAuMCwiTGVmdCI6MC4wLCJSaWdodCI6MC4wLCJCb3R0b20iOjAuMH0sIklzVmlzaWJsZSI6dHJ1ZSwiV2lkdGgiOjAuMCwiSGVpZ2h0IjowLjAsIkJvcmRlclN0eWxlIjp7IiRpZCI6IjgzNCIsIkxpbmVDb2xvciI6bnVsbCwiTGluZVdlaWdodCI6MC4wLCJMaW5lVHlwZSI6MCwiUGFyZW50U3R5bGUiOm51bGx9LCJQYXJlbnRTdHlsZSI6bnVsbH0sIl9hZGRpdGlvbmFsU3dpbWxhbmVWMlN0eWxlcyI6W119LCJTY2FsZSI6bnVsbCwiU2NhbGVWMiI6eyIkaWQiOiI4MzUiLCJTdGFydERhdGUiOiIwMDAxLTAxLTAxVDAwOjAwOjAwIiwiRW5kRGF0ZSI6IjIwMjQtMDUtMTBUMjM6NTk6MDAiLCJBdXRvRGF0ZVJhbmdlIjp0cnVlLCJXb3JraW5nRGF5cyI6MzEsIkZpc2NhbFllYXIiOnsiJGlkIjoiODM2IiwiU3RhcnRNb250aCI6MSwiVXNlU3RhcnRpbmdZZWFyRm9yTnVtYmVyaW5nIjp0cnVlLCJTaG93RmlzY2FsWWVhckxhYmVsIjp0cnVlfSwiVG9kYXlNYXJrZXJUZXh0IjoiVG9kYXkiLCJBdXRvU2NhbGVUeXBlIjp0cnVlLCJUaW1lYmFuZFNjYWxlcyI6eyIkaWQiOiI4MzciLCJUb3BTY2FsZUxheWVyIjp7IiRpZCI6IjgzOCIsIkZvcm1hdCI6Ik1NTSIsIlR5cGUiOjQsIkdyb3VwaW5nSW50ZXJ2YWxzIjp7IiRpZCI6IjgzOSIsIklzU2V0IjpmYWxzZSwiR3JvdXBpbmdTdGVwQ291bnQiOjF9fSwiTWlkZGxlU2NhbGVMYXllciI6eyIkaWQiOiI4NDAiLCJGb3JtYXQiOm51bGwsIlR5cGUiOjAsIkdyb3VwaW5nSW50ZXJ2YWxzIjp7IiRpZCI6Ijg0MSIsIklzU2V0IjpmYWxzZSwiR3JvdXBpbmdTdGVwQ291bnQiOjF9fSwiQm90dG9tU2NhbGVMYXllciI6eyIkaWQiOiI4NDIiLCJGb3JtYXQiOm51bGwsIlR5cGUiOjAsIkdyb3VwaW5nSW50ZXJ2YWxzIjp7IiRpZCI6Ijg0MyIsIklzU2V0IjpmYWxzZSwiR3JvdXBpbmdTdGVwQ291bnQiOjF9fX19LCJNaWxlc3RvbmVzIjpbXSwiVGFza3MiOltdLCJTd2ltbGFuZXMiOltdLCJNc1Byb2plY3RJdGVtc1RyZWUiOnsiJGlkIjoiODQ0IiwiUm9vdCI6eyJJbXBvcnRJZCI6bnVsbCwiSXNJbXBvcnRlZCI6ZmFsc2UsIkNoaWxkcmVuIjpbXX19LCJNZXRhZGF0YSI6eyIkaWQiOiI4NDUiLCJTb3VyY2VUZW1wbGF0ZSI6IntcIiRpZFwiOlwiMVwiLFwiSWRcIjpcImMxMWY2ZjQ5LTdkYjgtNDVmZC1iYTMyLWJmY2FlYTQ5MmYzOVwiLFwiQ3VsdHVyZUluZm9OYW1lXCI6XCJlbi1VU1wiLFwiVmVyc2lvblwiOntcIiRpZFwiOlwiMlwiLFwiVGVtcGxhdGVEb21WZXJzaW9uXCI6XCIxLjIuMFwifSxcIkVmZmVjdFwiOjEsXCJTdHlsZVwiOntcIiRpZFwiOlwiM1wiLFwiVGltZWJhbmRTdHlsZVwiOntcIiRpZFwiOlwiNFwiLFwiU2NhbGVNYXJraW5nXCI6MCxcIlNoYXBlXCI6MTMsXCJTaGFwZVN0eWxlXCI6e1wiJGlkXCI6XCI1XCIsXCJNYXJnaW5cIjp7XCIkaWRcIjpcIjZcIixcIlRvcFwiOjAuMCxcIkxlZnRcIjoxMC4wLFwiUmlnaHRcIjoxMC4wLFwiQm90dG9tXCI6MC4wfSxcIlBhZGRpbmdcIjp7XCIkaWRcIjpcIjdcIixcIlRvcFwiOjUuMCxcIkxlZnRcIjoxMy4wLFwiUmlnaHRcIjoxMy4wLFwiQm90dG9tXCI6NS4wfSxcIkJhY2tncm91bmRcIjp7XCIkaWRcIjpcIjhcIixcIkNvbG9yXCI6e1wiJGlkXCI6XCI5XCIsXCJBXCI6MjU1LFwiUlwiOjY4LFwiR1wiOjg0LFwiQlwiOjEwNn19LFwiSXNWaXNpYmxlXCI6dHJ1ZSxcIldpZHRoXCI6ODU4LjAsXCJIZWlnaHRcIjozMC4wLFwiQm9yZGVyU3R5bGVcIjp7XCIkaWRcIjpcIjEwXCIsXCJMaW5lQ29sb3JcIjp7XCIkaWRcIjpcIjExXCIsXCIkdHlwZVwiOlwiTkxSRS5Db21tb24uRG9tLlNvbGlkQ29sb3JCcnVzaCwgTkxSRS5Db21tb25cIixcIkNvbG9yXCI6e1wiJGlkXCI6XCIxMlwiLFwiQVwiOjI1NSxcIlJcIjoyNTUsXCJHXCI6MCxcIkJcIjowfX0sXCJMaW5lV2VpZ2h0XCI6MC4wLFwiTGluZVR5cGVcIjowfX0sXCJNaWRkbGVUaWVyU2hhcGVTdHlsZVwiOntcIiRpZFwiOlwiMTNcIixcIk1hcmdpblwiOntcIiRpZFwiOlwiMTRcIixcIlRvcFwiOjAuMCxcIkxlZnRcIjoxMC4wLFwiUmlnaHRcIjoxMC4wLFwiQm90dG9tXCI6MC4wfSxcIlBhZGRpbmdcIjp7XCIkaWRcIjpcIjE1XCIsXCJUb3BcIjo1LjAsXCJMZWZ0XCI6MTMuMCxcIlJpZ2h0XCI6MTMuMCxcIkJvdHRvbVwiOjUuMH0sXCJCYWNrZ3JvdW5kXCI6e1wiJGlkXCI6XCIxNlwiLFwiQ29sb3JcIjp7XCIkaWRcIjpcIjE3XCIsXCJBXCI6MjU1LFwiUlwiOjY4LFwiR1wiOjg0LFwiQlwiOjEwNn19LFwiSXNWaXNpYmxlXCI6dHJ1ZSxcIldpZHRoXCI6ODU4LjAsXCJIZWlnaHRcIjozMC4wLFwiQm9yZGVyU3R5bGVcIjp7XCIkaWRcIjpcIjE4XCIsXCJMaW5lQ29sb3JcIjp7XCIkaWRcIjpcIjE5XCIsXCIkdHlwZVwiOlwiTkxSRS5Db21tb24uRG9tLlNvbGlkQ29sb3JCcnVzaCwgTkxSRS5Db21tb25cIixcIkNvbG9yXCI6e1wiJGlkXCI6XCIyMFwiLFwiQVwiOjI1NSxcIlJcIjoyNTUsXCJHXCI6MCxcIkJcIjowfX0sXCJMaW5lV2VpZ2h0XCI6MC4wLFwiTGluZVR5cGVcIjowfX0sXCJCb3R0b21UaWVyU2hhcGVTdHlsZVwiOntcIiRpZFwiOlwiMjFcIixcIk1hcmdpblwiOntcIiRpZFwiOlwiMjJcIixcIlRvcFwiOjAuMCxcIkxlZnRcIjoxMC4wLFwiUmlnaHRcIjoxMC4wLFwiQm90dG9tXCI6MC4wfSxcIlBhZGRpbmdcIjp7XCIkaWRcIjpcIjIzXCIsXCJUb3BcIjo1LjAsXCJMZWZ0XCI6MTMuMCxcIlJpZ2h0XCI6MTMuMCxcIkJvdHRvbVwiOjUuMH0sXCJCYWNrZ3JvdW5kXCI6e1wiJGlkXCI6XCIyNFwiLFwiQ29sb3JcIjp7XCIkaWRcIjpcIjI1XCIsXCJBXCI6MjU1LFwiUlwiOjY4LFwiR1wiOjg0LFwiQlwiOjEwNn19LFwiSXNWaXNpYmxlXCI6dHJ1ZSxcIldpZHRoXCI6ODU4LjAsXCJIZWlnaHRcIjozMC4wLFwiQm9yZGVyU3R5bGVcIjp7XCIkaWRcIjpcIjI2XCIsXCJMaW5lQ29sb3JcIjp7XCIkaWRcIjpcIjI3XCIsXCIkdHlwZVwiOlwiTkxSRS5Db21tb24uRG9tLlNvbGlkQ29sb3JCcnVzaCwgTkxSRS5Db21tb25cIixcIkNvbG9yXCI6e1wiJGlkXCI6XCIyOFwiLFwiQVwiOjI1NSxcIlJcIjoyNTUsXCJHXCI6MCxcIkJcIjowfX0sXCJMaW5lV2VpZ2h0XCI6MC4wLFwiTGluZVR5cGVcIjowfX0sXCJSaWdodEVuZENhcHNTdHlsZVwiOntcIiRpZFwiOlwiMjlcIixcIkZvbnRTZXR0aW5nc1wiOntcIiRpZFwiOlwiMzBcIixcIkZvbnRTaXplXCI6MTgsXCJGb250TmFtZVwiOlwiQ2FsaWJyaVwiLFwiSXNCb2xkXCI6dHJ1ZSxcIklzSXRhbGljXCI6ZmFsc2UsXCJJc1VuZGVybGluZWRcIjpmYWxzZX0sXCJBdXRvU2l6ZVwiOjAsXCJGb3JlZ3JvdW5kXCI6e1wiJGlkXCI6XCIzMVwiLFwiQ29sb3JcIjp7XCIkaWRcIjpcIjMyXCIsXCJBXCI6MjU1LFwiUlwiOjIzNyxcIkdcIjoxMjUsXCJCXCI6NDl9fSxcIkJhY2tncm91bmRGaWxsVHlwZVwiOjAsXCJNYXhXaWR0aFwiOlwiSW5maW5pdHlcIixcIk1heEhlaWdodFwiOlwiSW5maW5pdHlcIixcIlNtYXJ0Rm9yZWdyb3VuZElzQWN0aXZlXCI6ZmFsc2UsXCJIb3Jpem9udGFsQWxpZ25tZW50XCI6MCxcIlZlcnRpY2FsQWxpZ25tZW50XCI6MCxcIlNtYXJ0Rm9yZWdyb3VuZFwiOm51bGwsXCJNYXJnaW5cIjp7XCIkaWRcIjpcIjMzXCIsXCJUb3BcIjowLjAsXCJMZWZ0XCI6MC4wLFwiUmlnaHRcIjoyMC4wLFwiQm90dG9tXCI6MC4wfSxcIlBhZGRpbmdcIjp7XCIkaWRcIjpcIjM0XCIsXCJUb3BcIjowLjAsXCJMZWZ0XCI6MC4wLFwiUmlnaHRcIjowLjAsXCJCb3R0b21cIjowLjB9LFwiQmFja2dyb3VuZFwiOntcIiRpZFwiOlwiMzVcIixcIkNvbG9yXCI6e1wiJGlkXCI6XCIzNlwiLFwiQVwiOjAsXCJSXCI6MCxcIkdcIjowLFwiQlwiOjB9fSxcIklzVmlzaWJsZVwiOnRydWUsXCJXaWR0aFwiOjAuMCxcIkhlaWdodFwiOjAuMCxcIkJvcmRlclN0eWxlXCI6bnVsbH0sXCJMZWZ0RW5kQ2Fwc1N0eWxlXCI6e1wiJGlkXCI6XCIzN1wiLFwiRm9udFNldHRpbmdzXCI6e1wiJGlkXCI6XCIzOFwiLFwiRm9udFNpemVcIjoxOCxcIkZvbnROYW1lXCI6XCJDYWxpYnJpXCIsXCJJc0JvbGRcIjp0cnVlLFwiSXNJdGFsaWNcIjpmYWxzZSxcIklzVW5kZXJsaW5lZFwiOmZhbHNlfSxcIkF1dG9TaXplXCI6MCxcIkZvcmVncm91bmRcIjp7XCIkaWRcIjpcIjM5XCIsXCJDb2xvclwiOntcIiRpZFwiOlwiNDBcIixcIkFcIjoyNTUsXCJSXCI6MjM3LFwiR1wiOjEyNSxcIkJcIjo0OX19LFwiQmFja2dyb3VuZEZpbGxUeXBlXCI6MCxcIk1heFdpZHRoXCI6XCJJbmZpbml0eVwiLFwiTWF4SGVpZ2h0XCI6XCJJbmZpbml0eVwiLFwiU21hcnRGb3JlZ3JvdW5kSXNBY3RpdmVcIjpmYWxzZSxcIkhvcml6b250YWxBbGlnbm1lbnRcIjowLFwiVmVydGljYWxBbGlnbm1lbnRcIjowLFwiU21hcnRGb3JlZ3JvdW5kXCI6bnVsbCxcIk1hcmdpblwiOntcIiRpZFwiOlwiNDFcIixcIlRvcFwiOjAuMCxcIkxlZnRcIjoyMC4wLFwiUmlnaHRcIjowLjAsXCJCb3R0b21cIjowLjB9LFwiUGFkZGluZ1wiOntcIiRpZFwiOlwiNDJcIixcIlRvcFwiOjAuMCxcIkxlZnRcIjowLjAsXCJSaWdodFwiOjAuMCxcIkJvdHRvbVwiOjAuMH0sXCJCYWNrZ3JvdW5kXCI6e1wiJGlkXCI6XCI0M1wiLFwiQ29sb3JcIjp7XCIkcmVmXCI6XCIzNlwifX0sXCJJc1Zpc2libGVcIjpmYWxzZSxcIldpZHRoXCI6MC4wLFwiSGVpZ2h0XCI6MC4wLFwiQm9yZGVyU3R5bGVcIjpudWxsfSxcIlRvZGF5VGV4dFN0eWxlXCI6e1wiJGlkXCI6XCI0NFwiLFwiRm9udFNldHRpbmdzXCI6e1wiJGlkXCI6XCI0NVwiLFwiRm9udFNpemVcIjoxMixcIkZvbnROYW1lXCI6XCJDYWxpYnJpXCIsXCJJc0JvbGRcIjpmYWxzZSxcIklzSXRhbGljXCI6ZmFsc2UsXCJJc1VuZGVybGluZWRcIjpmYWxzZX0sXCJBdXRvU2l6ZVwiOjAsXCJGb3JlZ3JvdW5kXCI6e1wiJGlkXCI6XCI0NlwiLFwiQ29sb3JcIjp7XCIkaWRcIjpcIjQ3XCIsXCJBXCI6MjU1LFwiUlwiOjAsXCJHXCI6MCxcIkJcIjowfX0sXCJCYWNrZ3JvdW5kRmlsbFR5cGVcIjowLFwiTWF4V2lkdGhcIjoyMDAuMCxcIk1heEhlaWdodFwiOlwiSW5maW5pdHlcIixcIlNtYXJ0Rm9yZWdyb3VuZElzQWN0aXZlXCI6ZmFsc2UsXCJIb3Jpem9udGFsQWxpZ25tZW50XCI6MCxcIlZlcnRpY2FsQWxpZ25tZW50XCI6MCxcIlNtYXJ0Rm9yZWdyb3VuZFwiOm51bGwsXCJNYXJnaW5cIjp7XCIkaWRcIjpcIjQ4XCIsXCJUb3BcIjowLjAsXCJMZWZ0XCI6MC4wLFwiUmlnaHRcIjowLjAsXCJCb3R0b21cIjowLjB9LFwiUGFkZGluZ1wiOntcIiRpZFwiOlwiNDlcIixcIlRvcFwiOjAuMCxcIkxlZnRcIjowLjAsXCJSaWdodFwiOjAuMCxcIkJvdHRvbVwiOjAuMH0sXCJCYWNrZ3JvdW5kXCI6e1wiJGlkXCI6XCI1MFwiLFwiQ29sb3JcIjp7XCIkcmVmXCI6XCIzNlwifX0sXCJJc1Zpc2libGVcIjp0cnVlLFwiV2lkdGhcIjowLjAsXCJIZWlnaHRcIjowLjAsXCJCb3JkZXJTdHlsZVwiOm51bGx9LFwiVG9kYXlNYXJrZXJTdHlsZVwiOntcIiRpZFwiOlwiNTFcIixcIk1hcmdpblwiOntcIiRpZFwiOlwiNTJcIixcIlRvcFwiOjAuMCxcIkxlZnRcIjowLjAsXCJSaWdodFwiOjAuMCxcIkJvdHRvbVwiOjAuMH0sXCJQYWRkaW5nXCI6e1wiJGlkXCI6XCI1M1wiLFwiVG9wXCI6MC4wLFwiTGVmdFwiOjAuMCxcIlJpZ2h0XCI6MC4wLFwiQm90dG9tXCI6MC4wfSxcIkJhY2tncm91bmRcIjp7XCIkaWRcIjpcIjU0XCIsXCJDb2xvclwiOntcIiRpZFwiOlwiNTVcIixcIkFcIjoyNTUsXCJSXCI6MjU1LFwiR1wiOjAsXCJCXCI6MH19LFwiSXNWaXNpYmxlXCI6dHJ1ZSxcIldpZHRoXCI6MC4wLFwiSGVpZ2h0XCI6MC4wLFwiQm9yZGVyU3R5bGVcIjpudWxsfSxcIlNjYWxlU3R5bGVcIjp7XCIkaWRcIjpcIjU2XCIsXCJTaG93U2VnbWVudFNlcGFyYXRvcnNcIjp0cnVlLFwiU2VnbWVudFNlcGFyYXRvck9wYWNpdHlcIjozMCxcIlNoYXBlXCI6NCxcIkhhc0JlZW5WaXNpYmxlQmVmb3JlXCI6dHJ1ZSxcIkZvbnRTZXR0aW5nc1wiOntcIiRpZFwiOlwiNTdcIixcIkZvbnRTaXplXCI6MTIsXCJGb250TmFtZVwiOlwiQ2FsaWJyaVwiLFwiSXNCb2xkXCI6ZmFsc2UsXCJJc0l0YWxpY1wiOmZhbHNlLFwiSXNVbmRlcmxpbmVkXCI6ZmFsc2V9LFwiQXV0b1NpemVcIjowLFwiRm9yZWdyb3VuZFwiOntcIiRpZFwiOlwiNThcIixcIkNvbG9yXCI6e1wiJGlkXCI6XCI1OV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2MFwiLFwiVG9wXCI6MC4wLFwiTGVmdFwiOjUuMCxcIlJpZ2h0XCI6MC4wLFwiQm90dG9tXCI6MC4wfSxcIlBhZGRpbmdcIjp7XCIkaWRcIjpcIjYxXCIsXCJUb3BcIjowLjAsXCJMZWZ0XCI6MC4wLFwiUmlnaHRcIjowLjAsXCJCb3R0b21cIjowLjB9LFwiQmFja2dyb3VuZFwiOntcIiRpZFwiOlwiNjJcIixcIkNvbG9yXCI6e1wiJHJlZlwiOlwiMzZcIn19LFwiSXNWaXNpYmxlXCI6dHJ1ZSxcIldpZHRoXCI6MC4wLFwiSGVpZ2h0XCI6MC4wLFwiQm9yZGVyU3R5bGVcIjpudWxsfSxcIk1pZGRsZVRpZXJTY2FsZVN0eWxlXCI6e1wiJGlkXCI6XCI2M1wiLFwiU2hvd1NlZ21lbnRTZXBhcmF0b3JzXCI6dHJ1ZSxcIlNlZ21lbnRTZXBhcmF0b3JPcGFjaXR5XCI6MzAsXCJTaGFwZVwiOjQsXCJIYXNCZWVuVmlzaWJsZUJlZm9yZVwiOmZhbHNlLFwiRm9udFNldHRpbmdzXCI6e1wiJGlkXCI6XCI2NFwiLFwiRm9udFNpemVcIjoxMixcIkZvbnROYW1lXCI6XCJDYWxpYnJpXCIsXCJJc0JvbGRcIjpmYWxzZSxcIklzSXRhbGljXCI6ZmFsc2UsXCJJc1VuZGVybGluZWRcIjpmYWxzZX0sXCJBdXRvU2l6ZVwiOjAsXCJGb3JlZ3JvdW5kXCI6e1wiJGlkXCI6XCI2NVwiLFwiQ29sb3JcIjp7XCIkaWRcIjpcIjY2XCIsXCJBXCI6MjU1LFwiUlwiOjI1NSxcIkdcIjoyNTUsXCJCXCI6MjU1fX0sXCJCYWNrZ3JvdW5kRmlsbFR5cGVcIjowLFwiTWF4V2lkdGhcIjoyMDAuMCxcIk1heEhlaWdodFwiOlwiSW5maW5pdHlcIixcIlNtYXJ0Rm9yZWdyb3VuZElzQWN0aXZlXCI6ZmFsc2UsXCJIb3Jpem9udGFsQWxpZ25tZW50XCI6MCxcIlZlcnRpY2FsQWxpZ25tZW50XCI6MSxcIlNtYXJ0Rm9yZWdyb3VuZFwiOm51bGwsXCJNYXJnaW5cIjp7XCIkaWRcIjpcIjY3XCIsXCJUb3BcIjowLjAsXCJMZWZ0XCI6NS4wLFwiUmlnaHRcIjowLjAsXCJCb3R0b21cIjowLjB9LFwiUGFkZGluZ1wiOntcIiRpZFwiOlwiNjhcIixcIlRvcFwiOjAuMCxcIkxlZnRcIjowLjAsXCJSaWdodFwiOjAuMCxcIkJvdHRvbVwiOjAuMH0sXCJCYWNrZ3JvdW5kXCI6e1wiJGlkXCI6XCI2OVwiLFwiQ29sb3JcIjp7XCIkaWRcIjpcIjcwXCIsXCJBXCI6MCxcIlJcIjowLFwiR1wiOjAsXCJCXCI6MH19LFwiSXNWaXNpYmxlXCI6ZmFsc2UsXCJXaWR0aFwiOjAuMCxcIkhlaWdodFwiOjAuMCxcIkJvcmRlclN0eWxlXCI6bnVsbH0sXCJCb3R0b21UaWVyU2NhbGVTdHlsZVwiOntcIiRpZFwiOlwiNzFcIixcIlNob3dTZWdtZW50U2VwYXJhdG9yc1wiOnRydWUsXCJTZWdtZW50U2VwYXJhdG9yT3BhY2l0eVwiOjMwLFwiU2hhcGVcIjo0LFwiSGFzQmVlblZpc2libGVCZWZvcmVcIjpmYWxzZSxcIkZvbnRTZXR0aW5nc1wiOntcIiRpZFwiOlwiNzJcIixcIkZvbnRTaXplXCI6MTIsXCJGb250TmFtZVwiOlwiQ2FsaWJyaVwiLFwiSXNCb2xkXCI6ZmFsc2UsXCJJc0l0YWxpY1wiOmZhbHNlLFwiSXNVbmRlcmxpbmVkXCI6ZmFsc2V9LFwiQXV0b1NpemVcIjowLFwiRm9yZWdyb3VuZFwiOntcIiRpZFwiOlwiNzNcIixcIkNvbG9yXCI6e1wiJGlkXCI6XCI3NF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3NVwiLFwiVG9wXCI6MC4wLFwiTGVmdFwiOjUuMCxcIlJpZ2h0XCI6MC4wLFwiQm90dG9tXCI6MC4wfSxcIlBhZGRpbmdcIjp7XCIkaWRcIjpcIjc2XCIsXCJUb3BcIjowLjAsXCJMZWZ0XCI6MC4wLFwiUmlnaHRcIjowLjAsXCJCb3R0b21cIjowLjB9LFwiQmFja2dyb3VuZFwiOntcIiRpZFwiOlwiNzdcIixcIkNvbG9yXCI6e1wiJGlkXCI6XCI3OFwiLFwiQVwiOjAsXCJSXCI6MCxcIkdcIjowLFwiQlwiOjB9fSxcIklzVmlzaWJsZVwiOmZhbHNlLFwiV2lkdGhcIjowLjAsXCJIZWlnaHRcIjowLjAsXCJCb3JkZXJTdHlsZVwiOm51bGx9LFwiU2luZ2xlU2NhbGVTaGFwZVN0eWxlXCI6bnVsbCxcIkVsYXBzZWRUaW1lQmFja2dyb3VuZFwiOntcIiRpZFwiOlwiNzlcIixcIkNvbG9yXCI6e1wiJGlkXCI6XCI4MFwiLFwiQVwiOjc3LFwiUlwiOjI1NSxcIkdcIjowLFwiQlwiOjB9fSxcIkFwcGVuZFllYXJPblllYXJDaGFuZ2VcIjp0cnVlLFwiRWxhcHNlZFRpbWVGb3JtYXRcIjoxLFwiVG9kYXlNYXJrZXJQb3NpdGlvblwiOjMsXCJRdWlja1Bvc2l0aW9uXCI6MSxcIkFic29sdXRlUG9zaXRpb25cIjoyNDAuMCxcIk1hcmdpblwiOntcIiRpZFwiOlwiODFcIixcIlRvcFwiOjAuMCxcIkxlZnRcIjoxMC4wLFwiUmlnaHRcIjoxMC4wLFwiQm90dG9tXCI6MC4wfSxcIlBhZGRpbmdcIjp7XCIkaWRcIjpcIjgyXCIsXCJUb3BcIjowLjAsXCJMZWZ0XCI6MC4wLFwiUmlnaHRcIjowLjAsXCJCb3R0b21cIjowLjB9LFwiQmFja2dyb3VuZFwiOntcIiRpZFwiOlwiODNcIixcIkNvbG9yXCI6e1wiJGlkXCI6XCI4NFwiLFwiQVwiOjI1NSxcIlJcIjoxMTUsXCJHXCI6MTE1LFwiQlwiOjExNX19LFwiSXNWaXNpYmxlXCI6dHJ1ZSxcIldpZHRoXCI6MC4wLFwiSGVpZ2h0XCI6MC4wLFwiQm9yZGVyU3R5bGVcIjpudWxsfSxcIkRlZmF1bHRNaWxlc3RvbmVTdHlsZVwiOntcIiRpZFwiOlwiODVcIixcIlNoYXBlXCI6MCxcIkNvbm5lY3Rvck1hcmdpblwiOntcIiRpZFwiOlwiODZcIixcIlRvcFwiOjAuMCxcIkxlZnRcIjoyLjAsXCJSaWdodFwiOjIuMCxcIkJvdHRvbVwiOjAuMH0sXCJDb25uZWN0b3JTdHlsZVwiOntcIiRpZFwiOlwiODdcIixcIkxpbmVDb2xvclwiOntcIiRpZFwiOlwiODhcIixcIiR0eXBlXCI6XCJOTFJFLkNvbW1vbi5Eb20uU29saWRDb2xvckJydXNoLCBOTFJFLkNvbW1vblwiLFwiQ29sb3JcIjp7XCIkaWRcIjpcIjg5XCIsXCJBXCI6MTI3LFwiUlwiOjMxLFwiR1wiOjczLFwiQlwiOjEyNn19LFwiTGluZVdlaWdodFwiOjEuMCxcIkxpbmVUeXBlXCI6MH0sXCJJc0JlbG93VGltZWJhbmRcIjpmYWxzZSxcIkhpZGVEYXRlXCI6ZmFsc2UsXCJTaGFwZVNpemVcIjoxLFwiU3BhY2luZ1wiOjIuMCxcIlBhZGRpbmdcIjp7XCIkaWRcIjpcIjkwXCIsXCJUb3BcIjo3LjAsXCJMZWZ0XCI6My4wLFwiUmlnaHRcIjowLjAsXCJCb3R0b21cIjoyLjB9LFwiUG9zaXRpb25cIjpudWxsLFwiUG9zaXRpb25PblRhc2tcIjowLFwiU2hhcGVTdHlsZVwiOntcIiRpZFwiOlwiOTFcIixcIk1hcmdpblwiOntcIiRpZFwiOlwiOTJcIixcIlRvcFwiOjAuMCxcIkxlZnRcIjowLjAsXCJSaWdodFwiOjAuMCxcIkJvdHRvbVwiOjAuMH0sXCJQYWRkaW5nXCI6e1wiJGlkXCI6XCI5M1wiLFwiVG9wXCI6MC4wLFwiTGVmdFwiOjAuMCxcIlJpZ2h0XCI6MC4wLFwiQm90dG9tXCI6MC4wfSxcIkJhY2tncm91bmRcIjp7XCIkaWRcIjpcIjk0XCIsXCJDb2xvclwiOntcIiRpZFwiOlwiOTVcIixcIkFcIjoyNTUsXCJSXCI6MCxcIkdcIjoxMTQsXCJCXCI6MTg4fX0sXCJJc1Zpc2libGVcIjp0cnVlLFwiV2lkdGhcIjoxOC4wLFwiSGVpZ2h0XCI6MjAuMCxcIkJvcmRlclN0eWxlXCI6e1wiJGlkXCI6XCI5NlwiLFwiTGluZUNvbG9yXCI6e1wiJGlkXCI6XCI5N1wiLFwiJHR5cGVcIjpcIk5MUkUuQ29tbW9uLkRvbS5Tb2xpZENvbG9yQnJ1c2gsIE5MUkUuQ29tbW9uXCIsXCJDb2xvclwiOntcIiRpZFwiOlwiOThcIixcIkFcIjoyNTUsXCJSXCI6MjU1LFwiR1wiOjAsXCJCXCI6MH19LFwiTGluZVdlaWdodFwiOjAuMCxcIkxpbmVUeXBlXCI6MH19LFwiVGl0bGVTdHlsZVwiOntcIiRpZFwiOlwiOTlcIixcIkZvbnRTZXR0aW5nc1wiOntcIiRpZFwiOlwiMTAwXCIsXCJGb250U2l6ZVwiOjExLFwiRm9udE5hbWVcIjpcIkNhbGlicmlcIixcIklzQm9sZFwiOnRydWUsXCJJc0l0YWxpY1wiOmZhbHNlLFwiSXNVbmRlcmxpbmVkXCI6ZmFsc2V9LFwiQXV0b1NpemVcIjowLFwiRm9yZWdyb3VuZFwiOntcIiRpZFwiOlwiMTAxXCIsXCJDb2xvclwiOntcIiRpZFwiOlwiMTAyXCIsXCJBXCI6MjU1LFwiUlwiOjAsXCJHXCI6MCxcIkJcIjowfX0sXCJCYWNrZ3JvdW5kRmlsbFR5cGVcIjowLFwiTWF4V2lkdGhcIjoyMDAuMCxcIk1heEhlaWdodFwiOlwiSW5maW5pdHlcIixcIlNtYXJ0Rm9yZWdyb3VuZElzQWN0aXZlXCI6ZmFsc2UsXCJIb3Jpem9udGFsQWxpZ25tZW50XCI6MSxcIlZlcnRpY2FsQWxpZ25tZW50XCI6MCxcIlNtYXJ0Rm9yZWdyb3VuZFwiOm51bGwsXCJNYXJnaW5cIjp7XCIkaWRcIjpcIjEwM1wiLFwiVG9wXCI6MC4wLFwiTGVmdFwiOjAuMCxcIlJpZ2h0XCI6MC4wLFwiQm90dG9tXCI6MC4wfSxcIlBhZGRpbmdcIjp7XCIkaWRcIjpcIjEwNFwiLFwiVG9wXCI6MC4wLFwiTGVmdFwiOjAuMCxcIlJpZ2h0XCI6MC4wLFwiQm90dG9tXCI6MC4wfSxcIkJhY2tncm91bmRcIjp7XCIkaWRcIjpcIjEwNVwiLFwiQ29sb3JcIjp7XCIkcmVmXCI6XCIzNlwifX0sXCJJc1Zpc2libGVcIjp0cnVlLFwiV2lkdGhcIjowLjAsXCJIZWlnaHRcIjowLjAsXCJCb3JkZXJTdHlsZVwiOm51bGx9LFwiRGF0ZVN0eWxlXCI6e1wiJGlkXCI6XCIxMDZcIixcIkZvbnRTZXR0aW5nc1wiOntcIiRpZFwiOlwiMTA3XCIsXCJGb250U2l6ZVwiOjEwLFwiRm9udE5hbWVcIjpcIkNhbGlicmlcIixcIklzQm9sZFwiOmZhbHNlLFwiSXNJdGFsaWNcIjpmYWxzZSxcIklzVW5kZXJsaW5lZFwiOmZhbHNlfSxcIkF1dG9TaXplXCI6MCxcIkZvcmVncm91bmRcIjp7XCIkaWRcIjpcIjEwOFwiLFwiQ29sb3JcIjp7XCIkaWRcIjpcIjEwOVwiLFwiQVwiOjI1NSxcIlJcIjo2OCxcIkdcIjo4NCxcIkJcIjoxMDZ9fSxcIkJhY2tncm91bmRGaWxsVHlwZVwiOjAsXCJNYXhXaWR0aFwiOjIwMC4wLFwiTWF4SGVpZ2h0XCI6XCJJbmZpbml0eVwiLFwiU21hcnRGb3JlZ3JvdW5kSXNBY3RpdmVcIjpmYWxzZSxcIkhvcml6b250YWxBbGlnbm1lbnRcIjowLFwiVmVydGljYWxBbGlnbm1lbnRcIjowLFwiU21hcnRGb3JlZ3JvdW5kXCI6bnVsbCxcIk1hcmdpblwiOntcIiRpZFwiOlwiMTEwXCIsXCJUb3BcIjowLjAsXCJMZWZ0XCI6MC4wLFwiUmlnaHRcIjowLjAsXCJCb3R0b21cIjowLjB9LFwiUGFkZGluZ1wiOntcIiRpZFwiOlwiMTExXCIsXCJUb3BcIjowLjAsXCJMZWZ0XCI6MC4wLFwiUmlnaHRcIjowLjAsXCJCb3R0b21cIjowLjB9LFwiQmFja2dyb3VuZFwiOntcIiRpZFwiOlwiMTEyXCIsXCJDb2xvclwiOntcIiRyZWZcIjpcIjM2XCJ9fSxcIklzVmlzaWJsZVwiOnRydWUsXCJXaWR0aFwiOjAuMCxcIkhlaWdodFwiOjAuMCxcIkJvcmRlclN0eWxlXCI6bnVsbH0sXCJEYXRlRm9ybWF0XCI6e1wiJGlkXCI6XCIxMTNcIixcIkZvcm1hdFN0cmluZ1wiOlwiTU1NIGRcIixcIlNlcGFyYXRvclwiOlwiL1wiLFwiVXNlSW50ZXJuYXRpb25hbERhdGVGb3JtYXRcIjpmYWxzZSxcIkRhdGVJc1Zpc2libGVcIjp0cnVlLFwiVGltZUlzVmlzaWJsZVwiOmZhbHNlLFwiSG91ckRpZ2l0c1wiOjEsXCJBbVBtRGVzaWduYXRvclwiOjIsXCJUcmltMDBNaW51dGVzXCI6ZmFsc2UsXCJMYXN0S25vd25WaXNpYmlsaXR5U3RhdGVcIjpudWxsfSxcIklzVmlzaWJsZVwiOnRydWV9LFwiRGVmYXVsdFRhc2tTdHlsZVwiOntcIiRpZFwiOlwiMTE0XCIsXCJTaGFwZVwiOjIsXCJTaGFwZVRoaWNrbmVzc1wiOjEsXCJEdXJhdGlvbkZvcm1hdFwiOjAsXCJQZXJjZW50YWdlQ29tcGxldGVTdHlsZVwiOntcIiRpZFwiOlwiMTE1XCIsXCJGb250U2V0dGluZ3NcIjp7XCIkaWRcIjpcIjExNlwiLFwiRm9udFNpemVcIjoxMCxcIkZvbnROYW1lXCI6XCJDYWxpYnJpXCIsXCJJc0JvbGRcIjpmYWxzZSxcIklzSXRhbGljXCI6ZmFsc2UsXCJJc1VuZGVybGluZWRcIjpmYWxzZX0sXCJBdXRvU2l6ZVwiOjAsXCJGb3JlZ3JvdW5kXCI6e1wiJGlkXCI6XCIxMTdcIixcIkNvbG9yXCI6e1wiJGlkXCI6XCIxMThcIixcIkFcIjoyNTUsXCJSXCI6MjM3LFwiR1wiOjEyNSxcIkJcIjo0OX19LFwiQmFja2dyb3VuZEZpbGxUeXBlXCI6MCxcIk1heFdpZHRoXCI6MjAwLjAsXCJNYXhIZWlnaHRcIjpcIkluZmluaXR5XCIsXCJTbWFydEZvcmVncm91bmRJc0FjdGl2ZVwiOmZhbHNlLFwiSG9yaXpvbnRhbEFsaWdubWVudFwiOjAsXCJWZXJ0aWNhbEFsaWdubWVudFwiOjAsXCJTbWFydEZvcmVncm91bmRcIjpudWxsLFwiTWFyZ2luXCI6e1wiJGlkXCI6XCIxMTlcIixcIlRvcFwiOjAuMCxcIkxlZnRcIjowLjAsXCJSaWdodFwiOjAuMCxcIkJvdHRvbVwiOjAuMH0sXCJQYWRkaW5nXCI6e1wiJGlkXCI6XCIxMjBcIixcIlRvcFwiOjAuMCxcIkxlZnRcIjowLjAsXCJSaWdodFwiOjAuMCxcIkJvdHRvbVwiOjAuMH0sXCJCYWNrZ3JvdW5kXCI6e1wiJGlkXCI6XCIxMjFcIixcIkNvbG9yXCI6e1wiJHJlZlwiOlwiMzZcIn19LFwiSXNWaXNpYmxlXCI6dHJ1ZSxcIldpZHRoXCI6MC4wLFwiSGVpZ2h0XCI6MC4wLFwiQm9yZGVyU3R5bGVcIjpudWxsfSxcIkR1cmF0aW9uU3R5bGVcIjp7XCIkaWRcIjpcIjEyMlwiLFwiRm9udFNldHRpbmdzXCI6e1wiJGlkXCI6XCIxMjNcIixcIkZvbnRTaXplXCI6MTAsXCJGb250TmFtZVwiOlwiQ2FsaWJyaVwiLFwiSXNCb2xkXCI6ZmFsc2UsXCJJc0l0YWxpY1wiOmZhbHNlLFwiSXNVbmRlcmxpbmVkXCI6ZmFsc2V9LFwiQXV0b1NpemVcIjowLFwiRm9yZWdyb3VuZFwiOntcIiRpZFwiOlwiMTI0XCIsXCJDb2xvclwiOntcIiRpZFwiOlwiMTI1XCIsXCJBXCI6MjU1LFwiUlwiOjIzNyxcIkdcIjoxMjUsXCJCXCI6NDl9fSxcIkJhY2tncm91bmRGaWxsVHlwZVwiOjAsXCJNYXhXaWR0aFwiOjIwMC4wLFwiTWF4SGVpZ2h0XCI6XCJJbmZpbml0eVwiLFwiU21hcnRGb3JlZ3JvdW5kSXNBY3RpdmVcIjpmYWxzZSxcIkhvcml6b250YWxBbGlnbm1lbnRcIjowLFwiVmVydGljYWxBbGlnbm1lbnRcIjowLFwiU21hcnRGb3JlZ3JvdW5kXCI6bnVsbCxcIk1hcmdpblwiOntcIiRpZFwiOlwiMTI2XCIsXCJUb3BcIjowLjAsXCJMZWZ0XCI6MC4wLFwiUmlnaHRcIjowLjAsXCJCb3R0b21cIjowLjB9LFwiUGFkZGluZ1wiOntcIiRpZFwiOlwiMTI3XCIsXCJUb3BcIjowLjAsXCJMZWZ0XCI6MC4wLFwiUmlnaHRcIjowLjAsXCJCb3R0b21cIjowLjB9LFwiQmFja2dyb3VuZFwiOntcIiRpZFwiOlwiMTI4XCIsXCJDb2xvclwiOntcIiRyZWZcIjpcIjM2XCJ9fSxcIklzVmlzaWJsZVwiOnRydWUsXCJXaWR0aFwiOjAuMCxcIkhlaWdodFwiOjAuMCxcIkJvcmRlclN0eWxlXCI6bnVsbH0sXCJIb3Jpem9udGFsQ29ubmVjdG9yU3R5bGVcIjp7XCIkaWRcIjpcIjEyOVwiLFwiTGluZUNvbG9yXCI6e1wiJGlkXCI6XCIxMzBcIixcIiR0eXBlXCI6XCJOTFJFLkNvbW1vbi5Eb20uU29saWRDb2xvckJydXNoLCBOTFJFLkNvbW1vblwiLFwiQ29sb3JcIjp7XCIkaWRcIjpcIjEzMVwiLFwiQVwiOjI1NSxcIlJcIjoyMDQsXCJHXCI6MjA0LFwiQlwiOjIwNH19LFwiTGluZVdlaWdodFwiOjEuMCxcIkxpbmVUeXBlXCI6MH0sXCJWZXJ0aWNhbENvbm5lY3RvclN0eWxlXCI6e1wiJGlkXCI6XCIxMzJcIixcIkxpbmVDb2xvclwiOntcIiRpZFwiOlwiMTMzXCIsXCIkdHlwZVwiOlwiTkxSRS5Db21tb24uRG9tLlNvbGlkQ29sb3JCcnVzaCwgTkxSRS5Db21tb25cIixcIkNvbG9yXCI6e1wiJGlkXCI6XCIxMzRcIixcIkFcIjoyNTUsXCJSXCI6MjA0LFwiR1wiOjIwNCxcIkJcIjoyMDR9fSxcIkxpbmVXZWlnaHRcIjowLjAsXCJMaW5lVHlwZVwiOjB9LFwiTWFyZ2luXCI6bnVsbCxcIlN0YXJ0RGF0ZVBvc2l0aW9uXCI6MyxcIkVuZERhdGVQb3NpdGlvblwiOjQsXCJUaXRsZVBvc2l0aW9uXCI6MixcIkR1cmF0aW9uUG9zaXRpb25cIjo2LFwiUGVyY2VudGFnZUNvbXBsZXRlZFBvc2l0aW9uXCI6NixcIlNwYWNpbmdcIjo1LFwiSXNCZWxvd1RpbWViYW5kXCI6dHJ1ZSxcIlBlcmNlbnRhZ2VDb21wbGV0ZVNoYXBlT3BhY2l0eVwiOjM1LFwiR3JvdXBOYW1lXCI6bnVsbCxcIkF0dGFjaGVkTWlsZXN0b25lc1N0eWxlc1wiOm51bGwsXCJTaGFwZVN0eWxlXCI6e1wiJGlkXCI6XCIxMzVcIixcIk1hcmdpblwiOntcIiRpZFwiOlwiMTM2XCIsXCJUb3BcIjowLjAsXCJMZWZ0XCI6NC4wLFwiUmlnaHRcIjo0LjAsXCJCb3R0b21cIjowLjB9LFwiUGFkZGluZ1wiOntcIiRpZFwiOlwiMTM3XCIsXCJUb3BcIjowLjAsXCJMZWZ0XCI6MC4wLFwiUmlnaHRcIjowLjAsXCJCb3R0b21cIjowLjB9LFwiQmFja2dyb3VuZFwiOntcIiRpZFwiOlwiMTM4XCIsXCJDb2xvclwiOntcIiRpZFwiOlwiMTM5XCIsXCJBXCI6MjU1LFwiUlwiOjAsXCJHXCI6MTE0LFwiQlwiOjE4OH19LFwiSXNWaXNpYmxlXCI6dHJ1ZSxcIldpZHRoXCI6MC4wLFwiSGVpZ2h0XCI6MTYuMCxcIkJvcmRlclN0eWxlXCI6e1wiJGlkXCI6XCIxNDBcIixcIkxpbmVDb2xvclwiOntcIiRpZFwiOlwiMTQxXCIsXCIkdHlwZVwiOlwiTkxSRS5Db21tb24uRG9tLlNvbGlkQ29sb3JCcnVzaCwgTkxSRS5Db21tb25cIixcIkNvbG9yXCI6e1wiJGlkXCI6XCIxNDJcIixcIkFcIjoyNTUsXCJSXCI6MjU1LFwiR1wiOjAsXCJCXCI6MH19LFwiTGluZVdlaWdodFwiOjAuMCxcIkxpbmVUeXBlXCI6MH19LFwiVGl0bGVTdHlsZVwiOntcIiRpZFwiOlwiMTQzXCIsXCJGb250U2V0dGluZ3NcIjp7XCIkaWRcIjpcIjE0NFwiLFwiRm9udFNpemVcIjoxMSxcIkZvbnROYW1lXCI6XCJDYWxpYnJpXCIsXCJJc0JvbGRcIjp0cnVlLFwiSXNJdGFsaWNcIjpmYWxzZSxcIklzVW5kZXJsaW5lZFwiOmZhbHNlfSxcIkF1dG9TaXplXCI6MCxcIkZvcmVncm91bmRcIjp7XCIkaWRcIjpcIjE0NVwiLFwiQ29sb3JcIjp7XCIkaWRcIjpcIjE0NlwiLFwiQVwiOjI1NSxcIlJcIjowLFwiR1wiOjAsXCJCXCI6MH19LFwiQmFja2dyb3VuZEZpbGxUeXBlXCI6MCxcIk1heFdpZHRoXCI6OTYwLjAsXCJNYXhIZWlnaHRcIjpcIkluZmluaXR5XCIsXCJTbWFydEZvcmVncm91bmRJc0FjdGl2ZVwiOmZhbHNlLFwiSG9yaXpvbnRhbEFsaWdubWVudFwiOjEsXCJWZXJ0aWNhbEFsaWdubWVudFwiOjAsXCJTbWFydEZvcmVncm91bmRcIjpudWxsLFwiTWFyZ2luXCI6e1wiJGlkXCI6XCIxNDdcIixcIlRvcFwiOjAuMCxcIkxlZnRcIjowLjAsXCJSaWdodFwiOjAuMCxcIkJvdHRvbVwiOjAuMH0sXCJQYWRkaW5nXCI6e1wiJGlkXCI6XCIxNDhcIixcIlRvcFwiOjAuMCxcIkxlZnRcIjowLjAsXCJSaWdodFwiOjAuMCxcIkJvdHRvbVwiOjAuMH0sXCJCYWNrZ3JvdW5kXCI6e1wiJGlkXCI6XCIxNDlcIixcIkNvbG9yXCI6e1wiJHJlZlwiOlwiMzZcIn19LFwiSXNWaXNpYmxlXCI6dHJ1ZSxcIldpZHRoXCI6MC4wLFwiSGVpZ2h0XCI6MC4wLFwiQm9yZGVyU3R5bGVcIjpudWxsfSxcIkRhdGVTdHlsZVwiOntcIiRpZFwiOlwiMTUwXCIsXCJGb250U2V0dGluZ3NcIjp7XCIkaWRcIjpcIjE1MVwiLFwiRm9udFNpemVcIjoxMCxcIkZvbnROYW1lXCI6XCJDYWxpYnJpXCIsXCJJc0JvbGRcIjpmYWxzZSxcIklzSXRhbGljXCI6ZmFsc2UsXCJJc1VuZGVybGluZWRcIjpmYWxzZX0sXCJBdXRvU2l6ZVwiOjAsXCJGb3JlZ3JvdW5kXCI6e1wiJGlkXCI6XCIxNTJcIixcIkNvbG9yXCI6e1wiJGlkXCI6XCIxNTNcIixcIkFcIjoyNTUsXCJSXCI6NjgsXCJHXCI6ODQsXCJCXCI6MTA2fX0sXCJCYWNrZ3JvdW5kRmlsbFR5cGVcIjowLFwiTWF4V2lkdGhcIjoyMDAuMCxcIk1heEhlaWdodFwiOlwiSW5maW5pdHlcIixcIlNtYXJ0Rm9yZWdyb3VuZElzQWN0aXZlXCI6ZmFsc2UsXCJIb3Jpem9udGFsQWxpZ25tZW50XCI6MSxcIlZlcnRpY2FsQWxpZ25tZW50XCI6MCxcIlNtYXJ0Rm9yZWdyb3VuZFwiOm51bGwsXCJNYXJnaW5cIjp7XCIkaWRcIjpcIjE1NFwiLFwiVG9wXCI6MC4wLFwiTGVmdFwiOjAuMCxcIlJpZ2h0XCI6MC4wLFwiQm90dG9tXCI6MC4wfSxcIlBhZGRpbmdcIjp7XCIkaWRcIjpcIjE1NVwiLFwiVG9wXCI6MC4wLFwiTGVmdFwiOjAuMCxcIlJpZ2h0XCI6MC4wLFwiQm90dG9tXCI6MC4wfSxcIkJhY2tncm91bmRcIjp7XCIkaWRcIjpcIjE1NlwiLFwiQ29sb3JcIjp7XCIkcmVmXCI6XCIzNlwifX0sXCJJc1Zpc2libGVcIjp0cnVlLFwiV2lkdGhcIjowLjAsXCJIZWlnaHRcIjowLjAsXCJCb3JkZXJTdHlsZVwiOm51bGx9LFwiRGF0ZUZvcm1hdFwiOntcIiRpZFwiOlwiMTU3XCIsXCJGb3JtYXRTdHJpbmdcIjpcIk1NTSBkXCIsXCJTZXBhcmF0b3JcIjpcIi9cIixcIlVzZUludGVybmF0aW9uYWxEYXRlRm9ybWF0XCI6ZmFsc2UsXCJEYXRlSXNWaXNpYmxlXCI6dHJ1ZSxcIlRpbWVJc1Zpc2libGVcIjpmYWxzZSxcIkhvdXJEaWdpdHNcIjoxLFwiQW1QbURlc2lnbmF0b3JcIjoyLFwiVHJpbTAwTWludXRlc1wiOmZhbHNlLFwiTGFzdEtub3duVmlzaWJpbGl0eVN0YXRlXCI6bnVsbH0sXCJJc1Zpc2libGVcIjp0cnVlfSxcIlNob3dFbGFwc2VkVGltZUdyYWRpZW50U3R5bGVcIjpmYWxzZSxcIlRpbWViYW5kUmVzZXJ2ZWRMZWZ0QXJlYVN0eWxlXCI6bnVsbCxcIkRlZmF1bHRTd2ltbGFuZVN0eWxlXCI6e1wiJGlkXCI6XCIxNThcIixcIkhlYWRlclN0eWxlXCI6e1wiJGlkXCI6XCIxNTlcIixcIlRleHRTdHlsZVwiOntcIiRpZFwiOlwiMTYwXCIsXCJGb250U2V0dGluZ3NcIjp7XCIkaWRcIjpcIjE2MVwiLFwiRm9udFNpemVcIjoxMixcIkZvbnROYW1lXCI6XCJDYWxpYnJpXCIsXCJJc0JvbGRcIjpmYWxzZSxcIklzSXRhbGljXCI6ZmFsc2UsXCJJc1VuZGVybGluZWRcIjpmYWxzZX0sXCJBdXRvU2l6ZVwiOjAsXCJGb3JlZ3JvdW5kXCI6e1wiJGlkXCI6XCIxNjJcIixcIkNvbG9yXCI6e1wiJGlkXCI6XCIxNjNcIixcIkFcIjoyNTUsXCJSXCI6MzIsXCJHXCI6NTYsXCJCXCI6MTAwfX0sXCJCYWNrZ3JvdW5kRmlsbFR5cGVcIjowLFwiTWF4V2lkdGhcIjowLjAsXCJNYXhIZWlnaHRcIjowLjAsXCJTbWFydEZvcmVncm91bmRJc0FjdGl2ZVwiOmZhbHNlLFwiSG9yaXpvbnRhbEFsaWdubWVudFwiOjAsXCJWZXJ0aWNhbEFsaWdubWVudFwiOjAsXCJTbWFydEZvcmVncm91bmRcIjpudWxsLFwiTWFyZ2luXCI6e1wiJGlkXCI6XCIxNjRcIixcIlRvcFwiOjAuMCxcIkxlZnRcIjowLjAsXCJSaWdodFwiOjAuMCxcIkJvdHRvbVwiOjAuMH0sXCJQYWRkaW5nXCI6e1wiJGlkXCI6XCIxNjVcIixcIlRvcFwiOjAuMCxcIkxlZnRcIjowLjAsXCJSaWdodFwiOjAuMCxcIkJvdHRvbVwiOjAuMH0sXCJCYWNrZ3JvdW5kXCI6bnVsbCxcIklzVmlzaWJsZVwiOmZhbHNlLFwiV2lkdGhcIjowLjAsXCJIZWlnaHRcIjowLjAsXCJCb3JkZXJTdHlsZVwiOm51bGx9LFwiUmVjdGFuZ2xlU3R5bGVcIjp7XCIkaWRcIjpcIjE2NlwiLFwiTWFyZ2luXCI6e1wiJGlkXCI6XCIxNjdcIixcIlRvcFwiOjAuMCxcIkxlZnRcIjowLjAsXCJSaWdodFwiOjAuMCxcIkJvdHRvbVwiOjAuMH0sXCJQYWRkaW5nXCI6e1wiJGlkXCI6XCIxNjhcIixcIlRvcFwiOjAuMCxcIkxlZnRcIjowLjAsXCJSaWdodFwiOjAuMCxcIkJvdHRvbVwiOjAuMH0sXCJCYWNrZ3JvdW5kXCI6e1wiJGlkXCI6XCIxNjlcIixcIkNvbG9yXCI6e1wiJGlkXCI6XCIxNzBcIixcIkFcIjoxMjcsXCJSXCI6OTEsXCJHXCI6MTU1LFwiQlwiOjIxM319LFwiSXNWaXNpYmxlXCI6ZmFsc2UsXCJXaWR0aFwiOjAuMCxcIkhlaWdodFwiOjAuMCxcIkJvcmRlclN0eWxlXCI6e1wiJGlkXCI6XCIxNzFcIixcIkxpbmVDb2xvclwiOntcIiRpZFwiOlwiMTcyXCIsXCIkdHlwZVwiOlwiTkxSRS5Db21tb24uRG9tLlNvbGlkQ29sb3JCcnVzaCwgTkxSRS5Db21tb25cIixcIkNvbG9yXCI6e1wiJGlkXCI6XCIxNzNcIixcIkFcIjoyNTUsXCJSXCI6MjU1LFwiR1wiOjAsXCJCXCI6MH19LFwiTGluZVdlaWdodFwiOjAuMCxcIkxpbmVUeXBlXCI6MH19LFwiVGV4dElzVmVydGljYWxcIjpmYWxzZX0sXCJCYWNrZ3JvdW5kU3R5bGVcIjp7XCIkaWRcIjpcIjE3NFwiLFwiTWFyZ2luXCI6e1wiJGlkXCI6XCIxNzVcIixcIlRvcFwiOjAuMCxcIkxlZnRcIjowLjAsXCJSaWdodFwiOjAuMCxcIkJvdHRvbVwiOjAuMH0sXCJQYWRkaW5nXCI6e1wiJGlkXCI6XCIxNzZcIixcIlRvcFwiOjAuMCxcIkxlZnRcIjowLjAsXCJSaWdodFwiOjAuMCxcIkJvdHRvbVwiOjAuMH0sXCJCYWNrZ3JvdW5kXCI6e1wiJGlkXCI6XCIxNzdcIixcIkNvbG9yXCI6e1wiJGlkXCI6XCIxNzhcIixcIkFcIjozOCxcIlJcIjo5MSxcIkdcIjoxNTUsXCJCXCI6MjEzfX0sXCJJc1Zpc2libGVcIjp0cnVlLFwiV2lkdGhcIjowLjAsXCJIZWlnaHRcIjowLjAsXCJCb3JkZXJTdHlsZVwiOntcIiRpZFwiOlwiMTc5XCIsXCJMaW5lQ29sb3JcIjp7XCIkaWRcIjpcIjE4MFwiLFwiJHR5cGVcIjpcIk5MUkUuQ29tbW9uLkRvbS5Tb2xpZENvbG9yQnJ1c2gsIE5MUkUuQ29tbW9uXCIsXCJDb2xvclwiOntcIiRpZFwiOlwiMTgxXCIsXCJBXCI6MjU1LFwiUlwiOjI1NSxcIkdcIjowLFwiQlwiOjB9fSxcIkxpbmVXZWlnaHRcIjowLjAsXCJMaW5lVHlwZVwiOjB9fSxcIklzQWJvdmVUaW1lYmFuZFwiOmZhbHNlfSxcIkN1c3RvbU1pbGVzdG9uZVN0eWxlTGlzdFwiOltdLFwiQ3VzdG9tVGFza1N0eWxlTGlzdFwiOltdLFwiQ3VzdG9tU3dpbWxhbmVEZWZpbml0aW9uU3R5bGVMaXN0XCI6W10sXCJDdXN0b21Td2ltbGFuZVYyU3R5bGVMaXN0XCI6W10sXCJHcmlkbGluZVBhbmVsU3R5bGVcIjp7XCIkaWRcIjpcIjE4MlwiLFwiR3JpZGxpbmVTdHlsZVwiOntcIiRpZFwiOlwiMTgzXCIsXCJMaW5lQ29sb3JcIjp7XCIkaWRcIjpcIjE4NFwiLFwiJHR5cGVcIjpcIk5MUkUuQ29tbW9uLkRvbS5Tb2xpZENvbG9yQnJ1c2gsIE5MUkUuQ29tbW9uXCIsXCJDb2xvclwiOntcIiRpZFwiOlwiMTg1XCIsXCJBXCI6MzgsXCJSXCI6OTEsXCJHXCI6MTU1LFwiQlwiOjIxM319LFwiTGluZVdlaWdodFwiOjEuMCxcIkxpbmVUeXBlXCI6MH0sXCJJc1Zpc2libGVcIjp0cnVlfSxcIkFjdGl2aXR5TGluZVBhbmVsU3R5bGVcIjp7XCIkaWRcIjpcIjE4NlwiLFwiQWN0aXZpdHlMaW5lU3R5bGVcIjp7XCIkaWRcIjpcIjE4N1wiLFwiTGluZUNvbG9yXCI6e1wiJGlkXCI6XCIxODhcIixcIiR0eXBlXCI6XCJOTFJFLkNvbW1vbi5Eb20uU29saWRDb2xvckJydXNoLCBOTFJFLkNvbW1vblwiLFwiQ29sb3JcIjp7XCIkaWRcIjpcIjE4OVwiLFwiQVwiOjM4LFwiUlwiOjY4LFwiR1wiOjExNCxcIkJcIjoxOTZ9fSxcIkxpbmVXZWlnaHRcIjoxLjAsXCJMaW5lVHlwZVwiOjB9LFwiSXNWaXNpYmxlXCI6dHJ1ZX19LFwiU2NhbGVcIjp7XCIkaWRcIjpcIjE5MFwiLFwiU3RhcnREYXRlXCI6XCIwMDAxLTAxLTAxVDAwOjAwOjAwXCIsXCJFbmREYXRlXCI6XCIwMDAxLTAxLTAxVDAwOjAwOjAwXCIsXCJGb3JtYXRcIjpcIndcIixcIlR5cGVcIjoxLFwiQXV0b0RhdGVSYW5nZVwiOnRydWUsXCJXb3JraW5nRGF5c1wiOjMxLFwiVG9kYXlNYXJrZXJUZXh0XCI6XCJUb2RheVwiLFwiQXV0b1NjYWxlVHlwZVwiOnRydWV9LFwiU2NhbGVWMlwiOntcIiRpZFwiOlwiMTkxXCIsXCJTdGFydERhdGVcIjpcIjAwMDEtMDEtMDFUMDA6MDA6MDBcIixcIkVuZERhdGVcIjpcIjAwMDEtMDEtMDFUMDA6MDA6MDBcIixcIkF1dG9EYXRlUmFuZ2VcIjp0cnVlLFwiV29ya2luZ0RheXNcIjozMSxcIlRvZGF5TWFya2VyVGV4dFwiOlwiVG9kYXlcIixcIkF1dG9TY2FsZVR5cGVcIjp0cnVlLFwiVGltZWJhbmRTY2FsZXNcIjp7XCIkaWRcIjpcIjE5MlwiLFwiVG9wU2NhbGVMYXllclwiOntcIiRpZFwiOlwiMTkzXCIsXCJGb3JtYXRcIjpcIndcIixcIlR5cGVcIjoxfSxcIk1pZGRsZVNjYWxlTGF5ZXJcIjp7XCIkaWRcIjpcIjE5NFwiLFwiRm9ybWF0XCI6bnVsbCxcIlR5cGVcIjowfSxcIkJvdHRvbVNjYWxlTGF5ZXJcIjp7XCIkaWRcIjpcIjE5NVwiLFwiRm9ybWF0XCI6bnVsbCxcIlR5cGVcIjowfX19LFwiTWlsZXN0b25lc1wiOltdLFwiVGFza3NcIjpbXSxcIlN3aW1sYW5lc1wiOltdLFwiU3dpbWxhbmVzVjJcIjpbXSxcIlNldHRpbmdzXCI6e1wiJGlkXCI6XCIxOTZcIixcIkltcGFPcHRpb25zXCI6e1wiJGlkXCI6XCIxOTdcIixcIkxlZnRUb1JpZ2h0XCI6ZmFsc2UsXCJQYXlsb2FkT3B0aW9uc1wiOjJ9fSxcIlRpbWVDb25maWd1cmF0aW9uXCI6e1wiJGlkXCI6XCIxOThcIixcIlVzZVRpbWVcIjpmYWxzZSxcIldvcmtEYXlTdGFydFwiOlwiMDA6MDA6MDBcIixcIldvcmtEYXlFbmRcIjpcIjIzOjU5OjAwXCJ9fSIsIlJlY2VudENvbG9yc0NvbGxlY3Rpb24iOiJbXCIjRkYyRjM2OTlcIixcIiNGRkVBMTYxRVwiXSIsIlNvdXJjZVRoZW1lIjoie1wiJGlkXCI6XCIxXCIsXCJJZFwiOlwiYjc5ZmE2MGQtMmQxYi00YjEwLWIyMzgtOTI5Yzk3NDNiOWRhXCIsXCJDYXRlZ29yeVwiOjIsXCJDdWx0dXJlSW5mb05hbWVcIjpcImVuLVVTXCIsXCJWZXJzaW9uXCI6e1wiJGlkXCI6XCIyXCIsXCJUaGVtZURvbVZlcnNpb25cIjpcIjEuMS4wXCJ9LFwiU3R5bGVcIjp7XCIkaWRcIjpcIjNcIixcIlRpbWViYW5kU3R5bGVcIjp7XCIkaWRcIjpcIjRcIixcIlJpZ2h0RW5kQ2Fwc1N0eWxlXCI6e1wiJGlkXCI6XCI1XCIsXCJGb250U2V0dGluZ3NcIjp7XCIkaWRcIjpcIjZcIixcIkZvbnRTaXplXCI6MTgsXCJGb250TmFtZVwiOlwiQ2FsaWJyaVwiLFwiSXNCb2xkXCI6dHJ1ZSxcIklzSXRhbGljXCI6ZmFsc2UsXCJJc1VuZGVybGluZWRcIjpmYWxzZX0sXCJGb3JlZ3JvdW5kXCI6e1wiJGlkXCI6XCI3XCIsXCJDb2xvclwiOntcIiRpZFwiOlwiOFwiLFwiQVwiOjI1NSxcIlJcIjoyMzcsXCJHXCI6MTI1LFwiQlwiOjQ5fX0sXCJIb3Jpem9udGFsQWxpZ25tZW50XCI6MCxcIklzVmlzaWJsZVwiOnRydWV9LFwiTGVmdEVuZENhcHNTdHlsZVwiOntcIiRpZFwiOlwiOVwiLFwiRm9udFNldHRpbmdzXCI6e1wiJGlkXCI6XCIxMFwiLFwiRm9udFNpemVcIjoxOCxcIkZvbnROYW1lXCI6XCJDYWxpYnJpXCIsXCJJc0JvbGRcIjp0cnVlLFwiSXNJdGFsaWNcIjpmYWxzZSxcIklzVW5kZXJsaW5lZFwiOmZhbHNlfSxcIkZvcmVncm91bmRcIjp7XCIkaWRcIjpcIjExXCIsXCJDb2xvclwiOntcIiRpZFwiOlwiMTJcIixcIkFcIjoyNTUsXCJSXCI6MjM3LFwiR1wiOjEyNSxcIkJcIjo0OX19LFwiSG9yaXpvbnRhbEFsaWdubWVudFwiOjAsXCJJc1Zpc2libGVcIjpmYWxzZX0sXCJUb2RheU1hcmtlclN0eWxlXCI6e1wiJGlkXCI6XCIxM1wiLFwiVG9kYXlUZXh0U3R5bGVcIjp7XCIkaWRcIjpcIjE0XCIsXCJGb250U2V0dGluZ3NcIjp7XCIkaWRcIjpcIjE1XCIsXCJGb250U2l6ZVwiOjEyLFwiRm9udE5hbWVcIjpcIkNhbGlicmlcIixcIklzQm9sZFwiOmZhbHNlLFwiSXNJdGFsaWNcIjpmYWxzZSxcIklzVW5kZXJsaW5lZFwiOmZhbHNlfSxcIkZvcmVncm91bmRcIjp7XCIkaWRcIjpcIjE2XCIsXCJDb2xvclwiOntcIiRpZFwiOlwiMTdcIixcIkFcIjoyNTUsXCJSXCI6MCxcIkdcIjowLFwiQlwiOjB9fSxcIkhvcml6b250YWxBbGlnbm1lbnRcIjowLFwiSXNWaXNpYmxlXCI6dHJ1ZX0sXCJUb2RheU1hcmtlclNoYXBlU3R5bGVcIjp7XCIkaWRcIjpcIjE4XCIsXCJNYXJnaW5cIjp7XCIkaWRcIjpcIjE5XCIsXCJUb3BcIjowLjAsXCJMZWZ0XCI6MC4wLFwiUmlnaHRcIjowLjAsXCJCb3R0b21cIjowLjB9LFwiUGFkZGluZ1wiOntcIiRpZFwiOlwiMjBcIixcIlRvcFwiOjAuMCxcIkxlZnRcIjowLjAsXCJSaWdodFwiOjAuMCxcIkJvdHRvbVwiOjAuMH0sXCJCYWNrZ3JvdW5kXCI6e1wiJGlkXCI6XCIyMVwiLFwiQ29sb3JcIjp7XCIkaWRcIjpcIjIyXCIsXCJBXCI6MjU1LFwiUlwiOjI1NSxcIkdcIjowLFwiQlwiOjB9fSxcIklzVmlzaWJsZVwiOnRydWUsXCJXaWR0aFwiOjAuMCxcIkhlaWdodFwiOjAuMCxcIkJvcmRlclN0eWxlXCI6bnVsbH0sXCJUb2RheU1hcmtlclBvc2l0aW9uXCI6MixcIklzVmlzaWJsZVwiOnRydWV9LFwiU2NhbGVTdHlsZVwiOntcIiRpZFwiOlwiMjNcIixcIlNob3dTZWdtZW50U2VwYXJhdG9yc1wiOnRydWUsXCJTZWdtZW50U2VwYXJhdG9yT3BhY2l0eVwiOjMwLFwiU2hhcGVcIjo0LFwiU2VnbWVudFRleHRTdHlsZVwiOntcIiRpZFwiOlwiMjRcIixcIkZvbnRTZXR0aW5nc1wiOntcIiRpZFwiOlwiMjVcIixcIkZvbnRTaXplXCI6MTIsXCJGb250TmFtZVwiOlwiQ2FsaWJyaVwiLFwiSXNCb2xkXCI6ZmFsc2UsXCJJc0l0YWxpY1wiOmZhbHNlLFwiSXNVbmRlcmxpbmVkXCI6ZmFsc2V9LFwiRm9yZWdyb3VuZFwiOntcIiRpZFwiOlwiMjZcIixcIkNvbG9yXCI6e1wiJGlkXCI6XCIyN1wiLFwiQVwiOjI1NSxcIlJcIjoyNTUsXCJHXCI6MjU1LFwiQlwiOjI1NX19LFwiSG9yaXpvbnRhbEFsaWdubWVudFwiOjAsXCJJc1Zpc2libGVcIjp0cnVlfSxcIlNoYXBlU3R5bGVcIjp7XCIkaWRcIjpcIjI4XCIsXCJNYXJnaW5cIjp7XCIkaWRcIjpcIjI5XCIsXCJUb3BcIjowLjAsXCJMZWZ0XCI6MTAuMCxcIlJpZ2h0XCI6MTAuMCxcIkJvdHRvbVwiOjAuMH0sXCJQYWRkaW5nXCI6e1wiJGlkXCI6XCIzMFwiLFwiVG9wXCI6NS4wLFwiTGVmdFwiOjEzLjAsXCJSaWdodFwiOjEzLjAsXCJCb3R0b21cIjo1LjB9LFwiQmFja2dyb3VuZFwiOntcIiRpZFwiOlwiMzFcIixcIkNvbG9yXCI6e1wiJGlkXCI6XCIzMlwiLFwiQVwiOjI1NSxcIlJcIjo2OCxcIkdcIjo4NCxcIkJcIjoxMDZ9fSxcIklzVmlzaWJsZVwiOnRydWUsXCJXaWR0aFwiOjg1OC4wLFwiSGVpZ2h0XCI6MzAuMCxcIkJvcmRlclN0eWxlXCI6e1wiJGlkXCI6XCIzM1wiLFwiTGluZVN0eWxlXCI6e1wiJGlkXCI6XCIzNFwiLFwiTGluZUNvbG9yXCI6e1wiJGlkXCI6XCIzNVwiLFwiQ29sb3JcIjp7XCIkaWRcIjpcIjM2XCIsXCJBXCI6MjU1LFwiUlwiOjI1NSxcIkdcIjowLFwiQlwiOjB9fSxcIkxpbmVXZWlnaHRcIjowLjAsXCJMaW5lVHlwZVwiOjB9LFwiSXNWaXNpYmxlXCI6ZmFsc2V9fX0sXCJFbGFwc2VkVGltZVN0eWxlXCI6e1wiJGlkXCI6XCIzN1wiLFwiRWxhcHNlZFRpbWVCYWNrZ3JvdW5kXCI6e1wiJGlkXCI6XCIzOFwiLFwiQ29sb3JcIjp7XCIkaWRcIjpcIjM5XCIsXCJBXCI6NzcsXCJSXCI6MjU1LFwiR1wiOjAsXCJCXCI6MH19LFwiRWxhcHNlZFRpbWVGb3JtYXRcIjoyLFwiSXNWaXNpYmxlXCI6dHJ1ZX0sXCJNYXJnaW5cIjp7XCIkaWRcIjpcIjQwXCIsXCJUb3BcIjowLjAsXCJMZWZ0XCI6MTAuMCxcIlJpZ2h0XCI6MTAuMCxcIkJvdHRvbVwiOjAuMH0sXCJQYWRkaW5nXCI6e1wiJGlkXCI6XCI0MVwiLFwiVG9wXCI6MC4wLFwiTGVmdFwiOjAuMCxcIlJpZ2h0XCI6MC4wLFwiQm90dG9tXCI6MC4wfSxcIkJhY2tncm91bmRcIjp7XCIkaWRcIjpcIjQyXCIsXCJDb2xvclwiOntcIiRpZFwiOlwiNDNcIixcIkFcIjoyNTUsXCJSXCI6MTE1LFwiR1wiOjExNSxcIkJcIjoxMTV9fSxcIklzVmlzaWJsZVwiOmZhbHNlLFwiV2lkdGhcIjowLjAsXCJIZWlnaHRcIjowLjAsXCJCb3JkZXJTdHlsZVwiOm51bGx9LFwiVGFza1N0eWxlXCI6e1wiJGlkXCI6XCI0NFwiLFwiU2hhcGVcIjoyLFwiU2hhcGVUaGlja25lc3NcIjowLFwiRHVyYXRpb25Gb3JtYXRcIjowLFwiUGVyY2VudGFnZUNvbXBsZXRlVGV4dFN0eWxlXCI6e1wiJGlkXCI6XCI0NVwiLFwiRm9udFNldHRpbmdzXCI6e1wiJGlkXCI6XCI0NlwiLFwiRm9udFNpemVcIjoxMCxcIkZvbnROYW1lXCI6XCJDYWxpYnJpXCIsXCJJc0JvbGRcIjpmYWxzZSxcIklzSXRhbGljXCI6ZmFsc2UsXCJJc1VuZGVybGluZWRcIjpmYWxzZX0sXCJGb3JlZ3JvdW5kXCI6e1wiJGlkXCI6XCI0N1wiLFwiQ29sb3JcIjp7XCIkaWRcIjpcIjQ4XCIsXCJBXCI6MjU1LFwiUlwiOjIzNyxcIkdcIjoxMjUsXCJCXCI6NDl9fSxcIkhvcml6b250YWxBbGlnbm1lbnRcIjowLFwiSXNWaXNpYmxlXCI6ZmFsc2V9LFwiUGVyY2VudGFnZUNvbXBsZXRlSGlnaGxpZ2h0U3R5bGVcIjp7XCIkaWRcIjpcIjQ5XCIsXCJCYWNrZ3JvdW5kXCI6e1wiJGlkXCI6XCI1MFwiLFwiQ29sb3JcIjp7XCIkaWRcIjpcIjUxXCIsXCJBXCI6ODksXCJSXCI6MCxcIkdcIjowLFwiQlwiOjB9fX0sXCJEdXJhdGlvblN0eWxlXCI6e1wiJGlkXCI6XCI1MlwiLFwiRm9udFNldHRpbmdzXCI6e1wiJGlkXCI6XCI1M1wiLFwiRm9udFNpemVcIjoxMCxcIkZvbnROYW1lXCI6XCJDYWxpYnJpXCIsXCJJc0JvbGRcIjpmYWxzZSxcIklzSXRhbGljXCI6ZmFsc2UsXCJJc1VuZGVybGluZWRcIjpmYWxzZX0sXCJGb3JlZ3JvdW5kXCI6e1wiJGlkXCI6XCI1NFwiLFwiQ29sb3JcIjp7XCIkaWRcIjpcIjU1XCIsXCJBXCI6MjU1LFwiUlwiOjIzNyxcIkdcIjoxMjUsXCJCXCI6NDl9fSxcIkhvcml6b250YWxBbGlnbm1lbnRcIjowLFwiSXNWaXNpYmxlXCI6ZmFsc2V9LFwiSG9yaXpvbnRhbENvbm5lY3RvclN0eWxlXCI6e1wiJGlkXCI6XCI1NlwiLFwiTGluZVN0eWxlXCI6e1wiJGlkXCI6XCI1N1wiLFwiTGluZUNvbG9yXCI6e1wiJGlkXCI6XCI1OFwiLFwiQ29sb3JcIjp7XCIkaWRcIjpcIjU5XCIsXCJBXCI6MjU1LFwiUlwiOjIwNCxcIkdcIjoyMDQsXCJCXCI6MjA0fX0sXCJMaW5lV2VpZ2h0XCI6MS4wLFwiTGluZVR5cGVcIjowfSxcIklzVmlzaWJsZVwiOnRydWV9LFwiVmVydGljYWxDb25uZWN0b3JTdHlsZVwiOntcIiRpZFwiOlwiNjBcIixcIkxpbmVTdHlsZVwiOntcIiRpZFwiOlwiNjFcIixcIkxpbmVDb2xvclwiOntcIiRpZFwiOlwiNjJcIixcIkNvbG9yXCI6e1wiJGlkXCI6XCI2M1wiLFwiQVwiOjI1NSxcIlJcIjoyMDQsXCJHXCI6MjA0LFwiQlwiOjIwNH19LFwiTGluZVdlaWdodFwiOjAuMCxcIkxpbmVUeXBlXCI6MH0sXCJJc1Zpc2libGVcIjpmYWxzZX0sXCJNYXJnaW5cIjp7XCIkaWRcIjpcIjY0XCIsXCJUb3BcIjowLjAsXCJMZWZ0XCI6MC4wLFwiUmlnaHRcIjowLjAsXCJCb3R0b21cIjowLjB9LFwiU3RhcnREYXRlUG9zaXRpb25cIjozLFwiRW5kRGF0ZVBvc2l0aW9uXCI6NCxcIlRpdGxlUG9zaXRpb25cIjoyLFwiRHVyYXRpb25Qb3NpdGlvblwiOjAsXCJQZXJjZW50YWdlQ29tcGxldGVkUG9zaXRpb25cIjowLFwiU3BhY2luZ1wiOjMsXCJJc0JlbG93VGltZWJhbmRcIjp0cnVlLFwiU2hhcGVTdHlsZVwiOntcIiRpZFwiOlwiNjVcIixcIk1hcmdpblwiOntcIiRpZFwiOlwiNjZcIixcIlRvcFwiOjAuMCxcIkxlZnRcIjo0LjAsXCJSaWdodFwiOjQuMCxcIkJvdHRvbVwiOjAuMH0sXCJQYWRkaW5nXCI6e1wiJGlkXCI6XCI2N1wiLFwiVG9wXCI6MC4wLFwiTGVmdFwiOjAuMCxcIlJpZ2h0XCI6MC4wLFwiQm90dG9tXCI6MC4wfSxcIkJhY2tncm91bmRcIjp7XCIkaWRcIjpcIjY4XCIsXCJDb2xvclwiOntcIiRpZFwiOlwiNjlcIixcIkFcIjoyNTUsXCJSXCI6MTc4LFwiR1wiOjE0LFwiQlwiOjE4fX0sXCJJc1Zpc2libGVcIjp0cnVlLFwiV2lkdGhcIjowLjAsXCJIZWlnaHRcIjoxMC4wLFwiQm9yZGVyU3R5bGVcIjp7XCIkaWRcIjpcIjcwXCIsXCJMaW5lU3R5bGVcIjp7XCIkaWRcIjpcIjcxXCIsXCJMaW5lQ29sb3JcIjp7XCIkaWRcIjpcIjcyXCIsXCJDb2xvclwiOntcIiRpZFwiOlwiNzNcIixcIkFcIjoyNTUsXCJSXCI6MjM0LFwiR1wiOjIyLFwiQlwiOjMwfX0sXCJMaW5lV2VpZ2h0XCI6Mi4wLFwiTGluZVR5cGVcIjowfSxcIklzVmlzaWJsZVwiOmZhbHNlfX0sXCJUaXRsZVN0eWxlXCI6e1wiJGlkXCI6XCI3NFwiLFwiRm9udFNldHRpbmdzXCI6e1wiJGlkXCI6XCI3NVwiLFwiRm9udFNpemVcIjoxMSxcIkZvbnROYW1lXCI6XCJDYWxpYnJpXCIsXCJJc0JvbGRcIjp0cnVlLFwiSXNJdGFsaWNcIjpmYWxzZSxcIklzVW5kZXJsaW5lZFwiOmZhbHNlfSxcIkZvcmVncm91bmRcIjp7XCIkaWRcIjpcIjc2XCIsXCJDb2xvclwiOntcIiRpZFwiOlwiNzdcIixcIkFcIjoyNTUsXCJSXCI6MCxcIkdcIjowLFwiQlwiOjB9fSxcIkhvcml6b250YWxBbGlnbm1lbnRcIjoxLFwiSXNWaXNpYmxlXCI6dHJ1ZX0sXCJEYXRlU3R5bGVcIjp7XCIkaWRcIjpcIjc4XCIsXCJGb250U2V0dGluZ3NcIjp7XCIkaWRcIjpcIjc5XCIsXCJGb250U2l6ZVwiOjEwLFwiRm9udE5hbWVcIjpcIkNhbGlicmlcIixcIklzQm9sZFwiOmZhbHNlLFwiSXNJdGFsaWNcIjpmYWxzZSxcIklzVW5kZXJsaW5lZFwiOmZhbHNlfSxcIkZvcmVncm91bmRcIjp7XCIkaWRcIjpcIjgwXCIsXCJDb2xvclwiOntcIiRpZFwiOlwiODFcIixcIkFcIjoyNTUsXCJSXCI6NjgsXCJHXCI6ODQsXCJCXCI6MTA2fX0sXCJIb3Jpem9udGFsQWxpZ25tZW50XCI6MSxcIklzVmlzaWJsZVwiOnRydWV9LFwiRGF0ZUZvcm1hdFwiOntcIiRpZFwiOlwiODJ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ODNcIixcIkZvcm1hdFwiOjAsXCJJc1Zpc2libGVcIjpmYWxzZSxcIkxhc3RLbm93blZpc2liaWxpdHlTdGF0ZVwiOmZhbHNlfX0sXCJNaWxlc3RvbmVTdHlsZVwiOntcIiRpZFwiOlwiODRcIixcIlNoYXBlXCI6MCxcIklzQmVsb3dUaW1lYmFuZFwiOmZhbHNlLFwiU2hhcGVTaXplXCI6MSxcIlBhZGRpbmdcIjp7XCIkaWRcIjpcIjg1XCIsXCJUb3BcIjo3LjAsXCJMZWZ0XCI6My4wLFwiUmlnaHRcIjowLjAsXCJCb3R0b21cIjoyLjB9LFwiU2hhcGVTdHlsZVwiOntcIiRpZFwiOlwiODZcIixcIk1hcmdpblwiOntcIiRpZFwiOlwiODdcIixcIlRvcFwiOjAuMCxcIkxlZnRcIjowLjAsXCJSaWdodFwiOjAuMCxcIkJvdHRvbVwiOjAuMH0sXCJQYWRkaW5nXCI6e1wiJGlkXCI6XCI4OFwiLFwiVG9wXCI6MC4wLFwiTGVmdFwiOjAuMCxcIlJpZ2h0XCI6MC4wLFwiQm90dG9tXCI6MC4wfSxcIkJhY2tncm91bmRcIjp7XCIkaWRcIjpcIjg5XCIsXCJDb2xvclwiOntcIiRpZFwiOlwiOTBcIixcIkFcIjoyNTUsXCJSXCI6MTc4LFwiR1wiOjE0LFwiQlwiOjE4fX0sXCJJc1Zpc2libGVcIjp0cnVlLFwiV2lkdGhcIjoxOC4wLFwiSGVpZ2h0XCI6MjAuMCxcIkJvcmRlclN0eWxlXCI6e1wiJGlkXCI6XCI5MVwiLFwiTGluZVN0eWxlXCI6e1wiJGlkXCI6XCI5MlwiLFwiTGluZUNvbG9yXCI6e1wiJGlkXCI6XCI5M1wiLFwiQ29sb3JcIjp7XCIkaWRcIjpcIjk0XCIsXCJBXCI6MjU1LFwiUlwiOjIzNCxcIkdcIjoyMixcIkJcIjozMH19LFwiTGluZVdlaWdodFwiOjIuMCxcIkxpbmVUeXBlXCI6MH0sXCJJc1Zpc2libGVcIjpmYWxzZX19LFwiVGl0bGVTdHlsZVwiOntcIiRpZFwiOlwiOTVcIixcIkZvbnRTZXR0aW5nc1wiOntcIiRpZFwiOlwiOTZcIixcIkZvbnRTaXplXCI6MTEsXCJGb250TmFtZVwiOlwiQ2FsaWJyaVwiLFwiSXNCb2xkXCI6dHJ1ZSxcIklzSXRhbGljXCI6ZmFsc2UsXCJJc1VuZGVybGluZWRcIjpmYWxzZX0sXCJGb3JlZ3JvdW5kXCI6e1wiJGlkXCI6XCI5N1wiLFwiQ29sb3JcIjp7XCIkaWRcIjpcIjk4XCIsXCJBXCI6MjU1LFwiUlwiOjAsXCJHXCI6MCxcIkJcIjowfX0sXCJIb3Jpem9udGFsQWxpZ25tZW50XCI6MSxcIklzVmlzaWJsZVwiOnRydWV9LFwiRGF0ZVN0eWxlXCI6e1wiJGlkXCI6XCI5OVwiLFwiRm9udFNldHRpbmdzXCI6e1wiJGlkXCI6XCIxMDBcIixcIkZvbnRTaXplXCI6MTAsXCJGb250TmFtZVwiOlwiQ2FsaWJyaVwiLFwiSXNCb2xkXCI6ZmFsc2UsXCJJc0l0YWxpY1wiOmZhbHNlLFwiSXNVbmRlcmxpbmVkXCI6ZmFsc2V9LFwiRm9yZWdyb3VuZFwiOntcIiRpZFwiOlwiMTAxXCIsXCJDb2xvclwiOntcIiRpZFwiOlwiMTAyXCIsXCJBXCI6MjU1LFwiUlwiOjY4LFwiR1wiOjg0LFwiQlwiOjEwNn19LFwiSG9yaXpvbnRhbEFsaWdubWVudFwiOjAsXCJJc1Zpc2libGVcIjp0cnVlfSxcIkRhdGVGb3JtYXRcIjp7XCIkaWRcIjpcIjEwM1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xMDRcIixcIkZvcm1hdFwiOjAsXCJJc1Zpc2libGVcIjpmYWxzZSxcIkxhc3RLbm93blZpc2liaWxpdHlTdGF0ZVwiOmZhbHNlfX0sXCJNb3RTdHlsZVwiOntcIiRpZFwiOlwiMTA1XCIsXCJTaGFwZVwiOjAsXCJTaGFwZVNpemVcIjoxLFwiRGV0YWlsc1NwYWNpbmdcIjoyLjAsXCJQYWRkaW5nXCI6e1wiJGlkXCI6XCIxMDZcIixcIlRvcFwiOjcuMCxcIkxlZnRcIjozLjAsXCJSaWdodFwiOjAuMCxcIkJvdHRvbVwiOjIuMH0sXCJQb3NpdGlvbk9uVGFza1wiOjEsXCJTaGFwZVN0eWxlXCI6e1wiJGlkXCI6XCIxMDdcIixcIk1hcmdpblwiOntcIiRpZFwiOlwiMTA4XCIsXCJUb3BcIjowLjAsXCJMZWZ0XCI6MC4wLFwiUmlnaHRcIjowLjAsXCJCb3R0b21cIjowLjB9LFwiUGFkZGluZ1wiOntcIiRpZFwiOlwiMTA5XCIsXCJUb3BcIjowLjAsXCJMZWZ0XCI6MC4wLFwiUmlnaHRcIjowLjAsXCJCb3R0b21cIjowLjB9LFwiQmFja2dyb3VuZFwiOntcIiRpZFwiOlwiMTEwXCIsXCJDb2xvclwiOntcIiRpZFwiOlwiMTExXCIsXCJBXCI6MjU1LFwiUlwiOjE3OCxcIkdcIjoxNCxcIkJcIjoxOH19LFwiSXNWaXNpYmxlXCI6dHJ1ZSxcIldpZHRoXCI6MTguMCxcIkhlaWdodFwiOjIwLjAsXCJCb3JkZXJTdHlsZVwiOntcIiRpZFwiOlwiMTEyXCIsXCJMaW5lU3R5bGVcIjp7XCIkaWRcIjpcIjExM1wiLFwiTGluZUNvbG9yXCI6e1wiJGlkXCI6XCIxMTRcIixcIkNvbG9yXCI6e1wiJGlkXCI6XCIxMTVcIixcIkFcIjoyNTUsXCJSXCI6MjM0LFwiR1wiOjIyLFwiQlwiOjMwfX0sXCJMaW5lV2VpZ2h0XCI6MC4wLFwiTGluZVR5cGVcIjowfSxcIklzVmlzaWJsZVwiOmZhbHNlfX0sXCJUaXRsZVN0eWxlXCI6e1wiJGlkXCI6XCIxMTZcIixcIkZvbnRTZXR0aW5nc1wiOntcIiRpZFwiOlwiMTE3XCIsXCJGb250U2l6ZVwiOjExLFwiRm9udE5hbWVcIjpcIkNhbGlicmlcIixcIklzQm9sZFwiOnRydWUsXCJJc0l0YWxpY1wiOmZhbHNlLFwiSXNVbmRlcmxpbmVkXCI6ZmFsc2V9LFwiRm9yZWdyb3VuZFwiOntcIiRpZFwiOlwiMTE4XCIsXCJDb2xvclwiOntcIiRpZFwiOlwiMTE5XCIsXCJBXCI6MjU1LFwiUlwiOjAsXCJHXCI6MCxcIkJcIjowfX0sXCJIb3Jpem9udGFsQWxpZ25tZW50XCI6MSxcIklzVmlzaWJsZVwiOnRydWV9LFwiRGF0ZVN0eWxlXCI6e1wiJGlkXCI6XCIxMjBcIixcIkZvbnRTZXR0aW5nc1wiOntcIiRpZFwiOlwiMTIxXCIsXCJGb250U2l6ZVwiOjEwLFwiRm9udE5hbWVcIjpcIkNhbGlicmlcIixcIklzQm9sZFwiOmZhbHNlLFwiSXNJdGFsaWNcIjpmYWxzZSxcIklzVW5kZXJsaW5lZFwiOmZhbHNlfSxcIkZvcmVncm91bmRcIjp7XCIkaWRcIjpcIjEyMlwiLFwiQ29sb3JcIjp7XCIkaWRcIjpcIjEyM1wiLFwiQVwiOjI1NSxcIlJcIjo2OCxcIkdcIjo4NCxcIkJcIjoxMDZ9fSxcIkhvcml6b250YWxBbGlnbm1lbnRcIjowLFwiSXNWaXNpYmxlXCI6dHJ1ZX0sXCJEYXRlRm9ybWF0XCI6e1wiJGlkXCI6XCIxMjR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TI1XCIsXCJGb3JtYXRcIjowLFwiSXNWaXNpYmxlXCI6ZmFsc2UsXCJMYXN0S25vd25WaXNpYmlsaXR5U3RhdGVcIjpmYWxzZX19LFwiU3dpbWxhbmVWMlN0eWxlXCI6e1wiJGlkXCI6XCIxMjZcIixcIlN0eWxlSWRcIjpcIjQ2YzVmYjE2LTI2ZGItNDExNS1iZGQzLWNmMTYwM2VhZjM5ZVwiLFwiTmFtZVwiOlwiU3dpbWxhbmUgU3R5bGUgMVwiLFwiSGVhZGVyU3R5bGVcIjp7XCIkaWRcIjpcIjEyN1wiLFwiVGV4dFN0eWxlXCI6e1wiJGlkXCI6XCIxMjhcIixcIkZvbnRTZXR0aW5nc1wiOntcIiRpZFwiOlwiMTI5XCIsXCJGb250U2l6ZVwiOjEyLFwiRm9udE5hbWVcIjpcIkNhbGlicmlcIixcIklzQm9sZFwiOmZhbHNlLFwiSXNJdGFsaWNcIjpmYWxzZSxcIklzVW5kZXJsaW5lZFwiOmZhbHNlfSxcIkZvcmVncm91bmRcIjp7XCIkaWRcIjpcIjEzMFwiLFwiQ29sb3JcIjp7XCIkaWRcIjpcIjEzMVwiLFwiQVwiOjI1NSxcIlJcIjoyNTUsXCJHXCI6MjU1LFwiQlwiOjI1NX19LFwiSG9yaXpvbnRhbEFsaWdubWVudFwiOjAsXCJJc1Zpc2libGVcIjpmYWxzZX0sXCJSZWN0YW5nbGVTdHlsZVwiOntcIiRpZFwiOlwiMTMyXCIsXCJNYXJnaW5cIjp7XCIkaWRcIjpcIjEzM1wiLFwiVG9wXCI6MC4wLFwiTGVmdFwiOjAuMCxcIlJpZ2h0XCI6MC4wLFwiQm90dG9tXCI6MC4wfSxcIlBhZGRpbmdcIjp7XCIkaWRcIjpcIjEzNFwiLFwiVG9wXCI6MC4wLFwiTGVmdFwiOjAuMCxcIlJpZ2h0XCI6MC4wLFwiQm90dG9tXCI6MC4wfSxcIkJhY2tncm91bmRcIjp7XCIkaWRcIjpcIjEzNVwiLFwiQ29sb3JcIjp7XCIkaWRcIjpcIjEzNlwiLFwiQVwiOjI1NSxcIlJcIjoxNzgsXCJHXCI6MTQsXCJCXCI6MTh9fSxcIklzVmlzaWJsZVwiOnRydWUsXCJXaWR0aFwiOjAuMCxcIkhlaWdodFwiOjAuMCxcIkJvcmRlclN0eWxlXCI6e1wiJGlkXCI6XCIxMzdcIixcIkxpbmVTdHlsZVwiOntcIiRpZFwiOlwiMTM4XCIsXCJMaW5lQ29sb3JcIjp7XCIkaWRcIjpcIjEzOVwiLFwiQ29sb3JcIjp7XCIkaWRcIjpcIjE0MFwiLFwiQVwiOjI1NSxcIlJcIjoyNTUsXCJHXCI6MCxcIkJcIjowfX0sXCJMaW5lV2VpZ2h0XCI6MC4wLFwiTGluZVR5cGVcIjowfSxcIklzVmlzaWJsZVwiOmZhbHNlfX19LFwiQmFja2dyb3VuZFN0eWxlXCI6e1wiJGlkXCI6XCIxNDFcIixcIk1hcmdpblwiOntcIiRpZFwiOlwiMTQyXCIsXCJUb3BcIjowLjAsXCJMZWZ0XCI6MC4wLFwiUmlnaHRcIjowLjAsXCJCb3R0b21cIjowLjB9LFwiUGFkZGluZ1wiOntcIiRpZFwiOlwiMTQzXCIsXCJUb3BcIjowLjAsXCJMZWZ0XCI6MC4wLFwiUmlnaHRcIjowLjAsXCJCb3R0b21cIjowLjB9LFwiQmFja2dyb3VuZFwiOntcIiRpZFwiOlwiMTQ0XCIsXCJDb2xvclwiOntcIiRpZFwiOlwiMTQ1XCIsXCJBXCI6NTEsXCJSXCI6MTY1LFwiR1wiOjE2NSxcIkJcIjoxNjV9fSxcIklzVmlzaWJsZVwiOnRydWUsXCJXaWR0aFwiOjAuMCxcIkhlaWdodFwiOjAuMCxcIkJvcmRlclN0eWxlXCI6e1wiJGlkXCI6XCIxNDZcIixcIkxpbmVTdHlsZVwiOntcIiRpZFwiOlwiMTQ3XCIsXCJMaW5lQ29sb3JcIjp7XCIkaWRcIjpcIjE0OFwiLFwiQ29sb3JcIjp7XCIkaWRcIjpcIjE0OVwiLFwiQVwiOjI1NSxcIlJcIjoyMzQsXCJHXCI6MjIsXCJCXCI6MzB9fSxcIkxpbmVXZWlnaHRcIjowLjAsXCJMaW5lVHlwZVwiOjB9LFwiSXNWaXNpYmxlXCI6ZmFsc2V9fSxcIklzQWJvdmVUaW1lYmFuZFwiOmZhbHNlLFwiU3BhY2luZ1wiOjUsXCJEZWZhdWx0U3dpbWxhbmVBY3Rpdml0eVN0eWxlXCI6e1wiJGlkXCI6XCIxNTBcIixcIkhlYWRlclN0eWxlXCI6e1wiJGlkXCI6XCIxNTFcIixcIlRleHRTdHlsZVwiOntcIiRpZFwiOlwiMTUyXCIsXCJGb250U2V0dGluZ3NcIjp7XCIkaWRcIjpcIjE1M1wiLFwiRm9udFNpemVcIjoxMSxcIkZvbnROYW1lXCI6XCJDYWxpYnJpXCIsXCJJc0JvbGRcIjpmYWxzZSxcIklzSXRhbGljXCI6ZmFsc2UsXCJJc1VuZGVybGluZWRcIjpmYWxzZX0sXCJGb3JlZ3JvdW5kXCI6e1wiJGlkXCI6XCIxNTRcIixcIkNvbG9yXCI6e1wiJGlkXCI6XCIxNTVcIixcIkFcIjoyNTUsXCJSXCI6MCxcIkdcIjowLFwiQlwiOjB9fSxcIkhvcml6b250YWxBbGlnbm1lbnRcIjowLFwiSXNWaXNpYmxlXCI6ZmFsc2V9LFwiUmVjdGFuZ2xlU3R5bGVcIjp7XCIkaWRcIjpcIjE1NlwiLFwiTWFyZ2luXCI6e1wiJGlkXCI6XCIxNTdcIixcIlRvcFwiOjAuMCxcIkxlZnRcIjowLjAsXCJSaWdodFwiOjAuMCxcIkJvdHRvbVwiOjAuMH0sXCJQYWRkaW5nXCI6e1wiJGlkXCI6XCIxNThcIixcIlRvcFwiOjAuMCxcIkxlZnRcIjowLjAsXCJSaWdodFwiOjAuMCxcIkJvdHRvbVwiOjAuMH0sXCJCYWNrZ3JvdW5kXCI6e1wiJGlkXCI6XCIxNTlcIixcIkNvbG9yXCI6e1wiJGlkXCI6XCIxNjBcIixcIkFcIjo2MyxcIlJcIjoxNzgsXCJHXCI6MTQsXCJCXCI6MTh9fSxcIklzVmlzaWJsZVwiOmZhbHNlLFwiV2lkdGhcIjowLjAsXCJIZWlnaHRcIjowLjAsXCJCb3JkZXJTdHlsZVwiOntcIiRpZFwiOlwiMTYxXCIsXCJMaW5lU3R5bGVcIjp7XCIkaWRcIjpcIjE2MlwiLFwiTGluZUNvbG9yXCI6e1wiJGlkXCI6XCIxNjNcIixcIkNvbG9yXCI6e1wiJGlkXCI6XCIxNjRcIixcIkFcIjoyNTUsXCJSXCI6MjU1LFwiR1wiOjAsXCJCXCI6MH19LFwiTGluZVdlaWdodFwiOjAuMCxcIkxpbmVUeXBlXCI6MH0sXCJJc1Zpc2libGVcIjpmYWxzZX19fSxcIkJhY2tncm91bmRTdHlsZVwiOntcIiRpZFwiOlwiMTY1XCIsXCJNYXJnaW5cIjp7XCIkaWRcIjpcIjE2NlwiLFwiVG9wXCI6MC4wLFwiTGVmdFwiOjAuMCxcIlJpZ2h0XCI6MC4wLFwiQm90dG9tXCI6MC4wfSxcIlBhZGRpbmdcIjp7XCIkaWRcIjpcIjE2N1wiLFwiVG9wXCI6MC4wLFwiTGVmdFwiOjAuMCxcIlJpZ2h0XCI6MC4wLFwiQm90dG9tXCI6MC4wfSxcIkJhY2tncm91bmRcIjp7XCIkaWRcIjpcIjE2OFwiLFwiQ29sb3JcIjp7XCIkaWRcIjpcIjE2OVwiLFwiQVwiOjUxLFwiUlwiOjE2NSxcIkdcIjoxNjUsXCJCXCI6MTY1fX0sXCJJc1Zpc2libGVcIjp0cnVlLFwiV2lkdGhcIjowLjAsXCJIZWlnaHRcIjowLjAsXCJCb3JkZXJTdHlsZVwiOntcIiRpZFwiOlwiMTcwXCIsXCJMaW5lU3R5bGVcIjp7XCIkaWRcIjpcIjE3MVwiLFwiTGluZUNvbG9yXCI6e1wiJGlkXCI6XCIxNzJcIixcIkNvbG9yXCI6e1wiJGlkXCI6XCIxNzNcIixcIkFcIjoyNTUsXCJSXCI6MjM0LFwiR1wiOjIyLFwiQlwiOjMwfX0sXCJMaW5lV2VpZ2h0XCI6MC4wLFwiTGluZVR5cGVcIjowfSxcIklzVmlzaWJsZVwiOmZhbHNlfX19LFwiRGVmYXVsdFN3aW1sYW5lTWlsZXN0b25lU3R5bGVcIjp7XCIkaWRcIjpcIjE3NFwiLFwiVGl0bGVQb3NpdGlvblwiOjAsXCJEYXRlUG9zaXRpb25cIjowLFwiU2hhcGVUeXBlXCI6MTQsXCJTaGFwZVNpemVcIjoxLFwiU3BhY2luZ1wiOjUsXCJTaGFwZVN0eWxlXCI6e1wiJGlkXCI6XCIxNzVcIixcIk1hcmdpblwiOntcIiRpZFwiOlwiMTc2XCIsXCJUb3BcIjowLjAsXCJMZWZ0XCI6MC4wLFwiUmlnaHRcIjowLjAsXCJCb3R0b21cIjowLjB9LFwiUGFkZGluZ1wiOntcIiRpZFwiOlwiMTc3XCIsXCJUb3BcIjowLjAsXCJMZWZ0XCI6MC4wLFwiUmlnaHRcIjowLjAsXCJCb3R0b21cIjowLjB9LFwiQmFja2dyb3VuZFwiOntcIiRpZFwiOlwiMTc4XCIsXCJDb2xvclwiOntcIiRpZFwiOlwiMTc5XCIsXCJBXCI6MjU1LFwiUlwiOjIzNCxcIkdcIjoyMixcIkJcIjozMH19LFwiSXNWaXNpYmxlXCI6dHJ1ZSxcIldpZHRoXCI6MTguMCxcIkhlaWdodFwiOjIwLjAsXCJCb3JkZXJTdHlsZVwiOntcIiRpZFwiOlwiMTgwXCIsXCJMaW5lU3R5bGVcIjp7XCIkaWRcIjpcIjE4MVwiLFwiTGluZUNvbG9yXCI6e1wiJGlkXCI6XCIxODJcIixcIkNvbG9yXCI6e1wiJGlkXCI6XCIxODNcIixcIkFcIjoyNTUsXCJSXCI6MjM0LFwiR1wiOjIyLFwiQlwiOjMwfX0sXCJMaW5lV2VpZ2h0XCI6Mi4wLFwiTGluZVR5cGVcIjowfSxcIklzVmlzaWJsZVwiOmZhbHNlfX0sXCJUaXRsZVN0eWxlXCI6e1wiJGlkXCI6XCIxODRcIixcIkZvbnRTZXR0aW5nc1wiOntcIiRpZFwiOlwiMTg1XCIsXCJGb250U2l6ZVwiOjExLFwiRm9udE5hbWVcIjpcIkNhbGlicmlcIixcIklzQm9sZFwiOnRydWUsXCJJc0l0YWxpY1wiOmZhbHNlLFwiSXNVbmRlcmxpbmVkXCI6ZmFsc2V9LFwiRm9yZWdyb3VuZFwiOntcIiRpZFwiOlwiMTg2XCIsXCJDb2xvclwiOntcIiRpZFwiOlwiMTg3XCIsXCJBXCI6MjU1LFwiUlwiOjAsXCJHXCI6MCxcIkJcIjowfX0sXCJIb3Jpem9udGFsQWxpZ25tZW50XCI6MixcIklzVmlzaWJsZVwiOnRydWV9LFwiRGF0ZVN0eWxlXCI6e1wiJGlkXCI6XCIxODhcIixcIkZvbnRTZXR0aW5nc1wiOntcIiRpZFwiOlwiMTg5XCIsXCJGb250U2l6ZVwiOjEwLFwiRm9udE5hbWVcIjpcIkNhbGlicmlcIixcIklzQm9sZFwiOmZhbHNlLFwiSXNJdGFsaWNcIjpmYWxzZSxcIklzVW5kZXJsaW5lZFwiOmZhbHNlfSxcIkZvcmVncm91bmRcIjp7XCIkaWRcIjpcIjE5MFwiLFwiQ29sb3JcIjp7XCIkaWRcIjpcIjE5MVwiLFwiQVwiOjI1NSxcIlJcIjo2OCxcIkdcIjo4NCxcIkJcIjoxMDZ9fSxcIkhvcml6b250YWxBbGlnbm1lbnRcIjoyLFwiSXNWaXNpYmxlXCI6dHJ1ZX0sXCJEYXRlRm9ybWF0XCI6e1wiJGlkXCI6XCIxOTJ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TkzXCIsXCJGb3JtYXRcIjowLFwiSXNWaXNpYmxlXCI6ZmFsc2UsXCJMYXN0S25vd25WaXNpYmlsaXR5U3RhdGVcIjpmYWxzZX19LFwiRGVmYXVsdFN3aW1sYW5lVGFza1N0eWxlXCI6e1wiJGlkXCI6XCIxOTRcIixcIlNoYXBlXCI6OCxcIlNoYXBlVGhpY2tuZXNzXCI6MCxcIkR1cmF0aW9uRm9ybWF0XCI6MCxcIlBlcmNlbnRhZ2VDb21wbGV0ZVRleHRTdHlsZVwiOntcIiRpZFwiOlwiMTk1XCIsXCJGb250U2V0dGluZ3NcIjp7XCIkaWRcIjpcIjE5NlwiLFwiRm9udFNpemVcIjoxMCxcIkZvbnROYW1lXCI6XCJDYWxpYnJpXCIsXCJJc0JvbGRcIjpmYWxzZSxcIklzSXRhbGljXCI6ZmFsc2UsXCJJc1VuZGVybGluZWRcIjpmYWxzZX0sXCJGb3JlZ3JvdW5kXCI6e1wiJGlkXCI6XCIxOTdcIixcIkNvbG9yXCI6e1wiJGlkXCI6XCIxOThcIixcIkFcIjoyNTUsXCJSXCI6MjM3LFwiR1wiOjEyNSxcIkJcIjo0OX19LFwiSG9yaXpvbnRhbEFsaWdubWVudFwiOjAsXCJJc1Zpc2libGVcIjpmYWxzZX0sXCJQZXJjZW50YWdlQ29tcGxldGVIaWdobGlnaHRTdHlsZVwiOntcIiRpZFwiOlwiMTk5XCIsXCJCYWNrZ3JvdW5kXCI6e1wiJGlkXCI6XCIyMDBcIixcIkNvbG9yXCI6e1wiJGlkXCI6XCIyMDFcIixcIkFcIjo4OSxcIlJcIjowLFwiR1wiOjAsXCJCXCI6MH19fSxcIkR1cmF0aW9uU3R5bGVcIjp7XCIkaWRcIjpcIjIwMlwiLFwiRm9udFNldHRpbmdzXCI6e1wiJGlkXCI6XCIyMDNcIixcIkZvbnRTaXplXCI6MTAsXCJGb250TmFtZVwiOlwiQ2FsaWJyaVwiLFwiSXNCb2xkXCI6ZmFsc2UsXCJJc0l0YWxpY1wiOmZhbHNlLFwiSXNVbmRlcmxpbmVkXCI6ZmFsc2V9LFwiRm9yZWdyb3VuZFwiOntcIiRpZFwiOlwiMjA0XCIsXCJDb2xvclwiOntcIiRpZFwiOlwiMjA1XCIsXCJBXCI6MjU1LFwiUlwiOjIzNyxcIkdcIjoxMjUsXCJCXCI6NDl9fSxcIkhvcml6b250YWxBbGlnbm1lbnRcIjowLFwiSXNWaXNpYmxlXCI6ZmFsc2V9LFwiTWFyZ2luXCI6e1wiJGlkXCI6XCIyMDZcIixcIlRvcFwiOjAuMCxcIkxlZnRcIjowLjAsXCJSaWdodFwiOjAuMCxcIkJvdHRvbVwiOjAuMH0sXCJTdGFydERhdGVQb3NpdGlvblwiOjMsXCJFbmREYXRlUG9zaXRpb25cIjo0LFwiVGl0bGVQb3NpdGlvblwiOjIsXCJEdXJhdGlvblBvc2l0aW9uXCI6MCxcIlBlcmNlbnRhZ2VDb21wbGV0ZWRQb3NpdGlvblwiOjAsXCJTcGFjaW5nXCI6MyxcIlNoYXBlU3R5bGVcIjp7XCIkaWRcIjpcIjIwN1wiLFwiTWFyZ2luXCI6e1wiJGlkXCI6XCIyMDhcIixcIlRvcFwiOjAuMCxcIkxlZnRcIjo0LjAsXCJSaWdodFwiOjQuMCxcIkJvdHRvbVwiOjAuMH0sXCJQYWRkaW5nXCI6e1wiJGlkXCI6XCIyMDlcIixcIlRvcFwiOjAuMCxcIkxlZnRcIjowLjAsXCJSaWdodFwiOjAuMCxcIkJvdHRvbVwiOjAuMH0sXCJCYWNrZ3JvdW5kXCI6e1wiJGlkXCI6XCIyMTBcIixcIkNvbG9yXCI6e1wiJGlkXCI6XCIyMTFcIixcIkFcIjoyNTUsXCJSXCI6MjM0LFwiR1wiOjIyLFwiQlwiOjMwfX0sXCJJc1Zpc2libGVcIjp0cnVlLFwiV2lkdGhcIjowLjAsXCJIZWlnaHRcIjoxMC4wLFwiQm9yZGVyU3R5bGVcIjp7XCIkaWRcIjpcIjIxMlwiLFwiTGluZVN0eWxlXCI6e1wiJGlkXCI6XCIyMTNcIixcIkxpbmVDb2xvclwiOntcIiRpZFwiOlwiMjE0XCIsXCJDb2xvclwiOntcIiRpZFwiOlwiMjE1XCIsXCJBXCI6MjU1LFwiUlwiOjIzNCxcIkdcIjoyMixcIkJcIjozMH19LFwiTGluZVdlaWdodFwiOjIuMCxcIkxpbmVUeXBlXCI6MH0sXCJJc1Zpc2libGVcIjpmYWxzZX19LFwiVGl0bGVTdHlsZVwiOntcIiRpZFwiOlwiMjE2XCIsXCJGb250U2V0dGluZ3NcIjp7XCIkaWRcIjpcIjIxN1wiLFwiRm9udFNpemVcIjoxMSxcIkZvbnROYW1lXCI6XCJDYWxpYnJpXCIsXCJJc0JvbGRcIjp0cnVlLFwiSXNJdGFsaWNcIjpmYWxzZSxcIklzVW5kZXJsaW5lZFwiOmZhbHNlfSxcIkZvcmVncm91bmRcIjp7XCIkaWRcIjpcIjIxOFwiLFwiQ29sb3JcIjp7XCIkaWRcIjpcIjIxOVwiLFwiQVwiOjI1NSxcIlJcIjowLFwiR1wiOjAsXCJCXCI6MH19LFwiSG9yaXpvbnRhbEFsaWdubWVudFwiOjEsXCJJc1Zpc2libGVcIjp0cnVlfSxcIkRhdGVTdHlsZVwiOntcIiRpZFwiOlwiMjIwXCIsXCJGb250U2V0dGluZ3NcIjp7XCIkaWRcIjpcIjIyMVwiLFwiRm9udFNpemVcIjoxMCxcIkZvbnROYW1lXCI6XCJDYWxpYnJpXCIsXCJJc0JvbGRcIjpmYWxzZSxcIklzSXRhbGljXCI6ZmFsc2UsXCJJc1VuZGVybGluZWRcIjpmYWxzZX0sXCJGb3JlZ3JvdW5kXCI6e1wiJGlkXCI6XCIyMjJcIixcIkNvbG9yXCI6e1wiJGlkXCI6XCIyMjNcIixcIkFcIjoyNTUsXCJSXCI6NjgsXCJHXCI6ODQsXCJCXCI6MTA2fX0sXCJIb3Jpem9udGFsQWxpZ25tZW50XCI6MSxcIklzVmlzaWJsZVwiOnRydWV9LFwiRGF0ZUZvcm1hdFwiOntcIiRpZFwiOlwiMjI0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IyNVwiLFwiRm9ybWF0XCI6MCxcIklzVmlzaWJsZVwiOmZhbHNlLFwiTGFzdEtub3duVmlzaWJpbGl0eVN0YXRlXCI6ZmFsc2V9fSxcIkRlZmF1bHRTd2ltbGFuZU1vdFN0eWxlXCI6e1wiJGlkXCI6XCIyMjZcIixcIlNoYXBlXCI6MCxcIlNoYXBlU2l6ZVwiOjEsXCJEZXRhaWxzU3BhY2luZ1wiOjIuMCxcIlBhZGRpbmdcIjp7XCIkaWRcIjpcIjIyN1wiLFwiVG9wXCI6Ny4wLFwiTGVmdFwiOjMuMCxcIlJpZ2h0XCI6MC4wLFwiQm90dG9tXCI6Mi4wfSxcIlBvc2l0aW9uT25UYXNrXCI6MSxcIlNoYXBlU3R5bGVcIjp7XCIkaWRcIjpcIjIyOFwiLFwiTWFyZ2luXCI6e1wiJGlkXCI6XCIyMjlcIixcIlRvcFwiOjAuMCxcIkxlZnRcIjowLjAsXCJSaWdodFwiOjAuMCxcIkJvdHRvbVwiOjAuMH0sXCJQYWRkaW5nXCI6e1wiJGlkXCI6XCIyMzBcIixcIlRvcFwiOjAuMCxcIkxlZnRcIjowLjAsXCJSaWdodFwiOjAuMCxcIkJvdHRvbVwiOjAuMH0sXCJCYWNrZ3JvdW5kXCI6e1wiJGlkXCI6XCIyMzFcIixcIkNvbG9yXCI6e1wiJGlkXCI6XCIyMzJcIixcIkFcIjoyNTUsXCJSXCI6MTc4LFwiR1wiOjE0LFwiQlwiOjE4fX0sXCJJc1Zpc2libGVcIjp0cnVlLFwiV2lkdGhcIjoxOC4wLFwiSGVpZ2h0XCI6MjAuMCxcIkJvcmRlclN0eWxlXCI6e1wiJGlkXCI6XCIyMzNcIixcIkxpbmVTdHlsZVwiOntcIiRpZFwiOlwiMjM0XCIsXCJMaW5lQ29sb3JcIjp7XCIkaWRcIjpcIjIzNVwiLFwiQ29sb3JcIjp7XCIkaWRcIjpcIjIzNlwiLFwiQVwiOjI1NSxcIlJcIjoyMzQsXCJHXCI6MjIsXCJCXCI6MzB9fSxcIkxpbmVXZWlnaHRcIjowLjAsXCJMaW5lVHlwZVwiOjB9LFwiSXNWaXNpYmxlXCI6ZmFsc2V9fSxcIlRpdGxlU3R5bGVcIjp7XCIkaWRcIjpcIjIzN1wiLFwiRm9udFNldHRpbmdzXCI6e1wiJGlkXCI6XCIyMzhcIixcIkZvbnRTaXplXCI6MTEsXCJGb250TmFtZVwiOlwiQ2FsaWJyaVwiLFwiSXNCb2xkXCI6dHJ1ZSxcIklzSXRhbGljXCI6ZmFsc2UsXCJJc1VuZGVybGluZWRcIjpmYWxzZX0sXCJGb3JlZ3JvdW5kXCI6e1wiJGlkXCI6XCIyMzlcIixcIkNvbG9yXCI6e1wiJGlkXCI6XCIyNDBcIixcIkFcIjoyNTUsXCJSXCI6MCxcIkdcIjowLFwiQlwiOjB9fSxcIkhvcml6b250YWxBbGlnbm1lbnRcIjoxLFwiSXNWaXNpYmxlXCI6dHJ1ZX0sXCJEYXRlU3R5bGVcIjp7XCIkaWRcIjpcIjI0MVwiLFwiRm9udFNldHRpbmdzXCI6e1wiJGlkXCI6XCIyNDJcIixcIkZvbnRTaXplXCI6MTAsXCJGb250TmFtZVwiOlwiQ2FsaWJyaVwiLFwiSXNCb2xkXCI6ZmFsc2UsXCJJc0l0YWxpY1wiOmZhbHNlLFwiSXNVbmRlcmxpbmVkXCI6ZmFsc2V9LFwiRm9yZWdyb3VuZFwiOntcIiRpZFwiOlwiMjQzXCIsXCJDb2xvclwiOntcIiRpZFwiOlwiMjQ0XCIsXCJBXCI6MjU1LFwiUlwiOjY4LFwiR1wiOjg0LFwiQlwiOjEwNn19LFwiSG9yaXpvbnRhbEFsaWdubWVudFwiOjAsXCJJc1Zpc2libGVcIjp0cnVlfSxcIkRhdGVGb3JtYXRcIjp7XCIkaWRcIjpcIjI0NV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yNDZcIixcIkZvcm1hdFwiOjAsXCJJc1Zpc2libGVcIjpmYWxzZSxcIkxhc3RLbm93blZpc2liaWxpdHlTdGF0ZVwiOmZhbHNlfX19LFwiX2FkZGl0aW9uYWxTd2ltbGFuZVYyU3R5bGVzXCI6W10sXCJHcmlkbGluZVBhbmVsU3R5bGVcIjp7XCIkaWRcIjpcIjI0N1wiLFwiR3JpZGxpbmVTdHlsZVwiOntcIiRpZFwiOlwiMjQ4XCIsXCJMaW5lQ29sb3JcIjp7XCIkaWRcIjpcIjI0OVwiLFwiQ29sb3JcIjp7XCIkaWRcIjpcIjI1MFwiLFwiQVwiOjM4LFwiUlwiOjkxLFwiR1wiOjE1NSxcIkJcIjoyMTN9fSxcIkxpbmVXZWlnaHRcIjoxLjAsXCJMaW5lVHlwZVwiOjB9LFwiSXNWaXNpYmxlXCI6dHJ1ZX0sXCJBY3Rpdml0eUxpbmVQYW5lbFN0eWxlXCI6e1wiJGlkXCI6XCIyNTFcIixcIkFjdGl2aXR5TGluZVN0eWxlXCI6e1wiJGlkXCI6XCIyNTJcIixcIkxpbmVDb2xvclwiOntcIiRpZFwiOlwiMjUzXCIsXCJDb2xvclwiOntcIiRpZFwiOlwiMjU0XCIsXCJBXCI6MzgsXCJSXCI6NjgsXCJHXCI6MTE0LFwiQlwiOjE5Nn19LFwiTGluZVdlaWdodFwiOjEuMCxcIkxpbmVUeXBlXCI6MH0sXCJJc1Zpc2libGVcIjp0cnVlfSxcIkRlZmF1bHREZXBlbmRlbmN5U3R5bGVcIjp7XCIkaWRcIjpcIjI1NVwiLFwiTGluZVN0eWxlXCI6e1wiJGlkXCI6XCIyNTZcIixcIkxpbmVDb2xvclwiOntcIiRpZFwiOlwiMjU3XCIsXCJDb2xvclwiOntcIiRpZFwiOlwiMjU4XCIsXCJBXCI6MjU1LFwiUlwiOjAsXCJHXCI6MCxcIkJcIjowfX0sXCJMaW5lV2VpZ2h0XCI6MS4wLFwiTGluZVR5cGVcIjowfSxcIkVuZEFycm93aGVhZExpbmVTdHlsZVwiOntcIiRpZFwiOlwiMjU5XCIsXCJLaW5kXCI6MSxcIldpZHRoXCI6MSxcIkxlbmd0aFwiOjB9LFwiQnJpbmdUb0Zyb250XCI6dHJ1ZSxcIlJhZGl1c1wiOjAuMH0sXCJDcml0aWNhbFBhdGhTdHlsZVwiOntcIiRpZFwiOlwiMjYwXCIsXCJDcml0aWNhbFBhdGhTdHlsZU9wdGlvbnNcIjoxNSxcIkxpbmVTdHlsZVwiOntcIiRpZFwiOlwiMjYxXCIsXCJMaW5lQ29sb3JcIjp7XCIkaWRcIjpcIjI2MlwiLFwiQ29sb3JcIjp7XCIkaWRcIjpcIjI2M1wiLFwiQVwiOjI1NSxcIlJcIjoyMjIsXCJHXCI6NTAsXCJCXCI6NTB9fSxcIkxpbmVXZWlnaHRcIjoxLjAsXCJMaW5lVHlwZVwiOjB9LFwiVGl0bGVGb3JlZ3JvdW5kXCI6e1wiJGlkXCI6XCIyNjRcIixcIkNvbG9yXCI6e1wiJGlkXCI6XCIyNjVcIixcIkFcIjoyNTUsXCJSXCI6MTc2LFwiR1wiOjE5LFwiQlwiOjI1fX0sXCJTaGFwZXNCYWNrZ3JvdW5kXCI6e1wiJGlkXCI6XCIyNjZcIixcIkNvbG9yXCI6e1wiJGlkXCI6XCIyNjdcIixcIkFcIjoyNTUsXCJSXCI6MjUzLFwiR1wiOjIwMyxcIkJcIjoyMDh9fSxcIlNoYXBlc0JvcmRlclN0eWxlXCI6e1wiJGlkXCI6XCIyNjhcIixcIkxpbmVDb2xvclwiOntcIiRpZFwiOlwiMjY5XCIsXCJDb2xvclwiOntcIiRpZFwiOlwiMjcwXCIsXCJBXCI6MjU1LFwiUlwiOjIyMixcIkdcIjo1MCxcIkJcIjo1MH19LFwiTGluZVdlaWdodFwiOjIuMCxcIkxpbmVUeXBlXCI6MH19LFwiUGFuZWxzU3BhY2luZ0RlZmluaXRpb25cIjp7XCIkaWRcIjpcIjI3MVwiLFwiU3BhY2luZ0Fib3ZlVGltZWJhbmRcIjoxNixcIlNwYWNpbmdCZWxvd1RpbWViYW5kXCI6MTYsXCJTcGFjaW5nQWJvdmVCZXR3ZWVuU3dpbWxhbmVzQW5kVGFza3NcIjoxNixcIlNwYWNpbmdCZWxvd0JldHdlZW5Td2ltbGFuZXNBbmRUYXNrc1wiOjE2fSxcIl9zZWxlY3RlZFRoZW1lUHJlc2V0Q29sb3JzXCI6e1wiJGlkXCI6XCIyNzJcIixcIlRleHRMaWdodFwiOntcIiRpZFwiOlwiMjczXCIsXCJBXCI6MjU1LFwiUlwiOjI1NSxcIkdcIjoyNTUsXCJCXCI6MjU1fSxcIlRleHREYXJrXCI6e1wiJGlkXCI6XCIyNzRcIixcIkFcIjoyNTUsXCJSXCI6MCxcIkdcIjowLFwiQlwiOjB9LFwiQWNjZW50MVwiOntcIiRpZFwiOlwiMjc1XCIsXCJBXCI6MjU1LFwiUlwiOjI1NSxcIkdcIjoyNTUsXCJCXCI6MjU1fSxcIkFjY2VudDJcIjp7XCIkaWRcIjpcIjI3NlwiLFwiQVwiOjI1NSxcIlJcIjo2OCxcIkdcIjo4NCxcIkJcIjoxMDZ9LFwiQWNjZW50M1wiOntcIiRpZFwiOlwiMjc3XCIsXCJBXCI6MjU1LFwiUlwiOjE3OCxcIkdcIjoxNCxcIkJcIjoxOH0sXCJBY2NlbnQ0XCI6e1wiJGlkXCI6XCIyNzhcIixcIkFcIjoyNTUsXCJSXCI6MjMzLFwiR1wiOjExMyxcIkJcIjo1MH0sXCJBY2NlbnQ1XCI6e1wiJGlkXCI6XCIyNzlcIixcIkFcIjoyNTUsXCJSXCI6MjUsXCJHXCI6MTA3LFwiQlwiOjM2fSxcIkFjY2VudDZcIjp7XCIkaWRcIjpcIjI4MFwiLFwiQVwiOjI1NSxcIlJcIjoxNSxcIkdcIjoxNTgsXCJCXCI6MjEzfSxcIkFjY2VudDdcIjp7XCIkaWRcIjpcIjI4MVwiLFwiQVwiOjI1NSxcIlJcIjoxNjAsXCJHXCI6NDMsXCJCXCI6MTQ3fSxcIkFjY2VudDhcIjp7XCIkaWRcIjpcIjI4MlwiLFwiQVwiOjI1NSxcIlJcIjo3OCxcIkdcIjoxNjcsXCJCXCI6NDZ9fSxcIl9jdXN0b21QcmVzZXRDb2xvcnNcIjp7XCIkaWRcIjpcIjI4M1wifX19In0sIlNldHRpbmdzIjp7IiRpZCI6Ijg0NiIsIkltcGFPcHRpb25zIjp7IiRpZCI6Ijg0Ny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CwiRmlsZVBhdGgiOm51bGwsIlRpbWVDb25maWd1cmF0aW9uIjp7IiRpZCI6Ijg0OCIsIlVzZVRpbWUiOmZhbHNlLCJXb3JrRGF5U3RhcnQiOiIwMDowMDowMCIsIldvcmtEYXlFbmQiOiIyMzo1OTowMCJ9LCJMYXN0VXNlZFRlbXBsYXRlSWQiOiJjMTFmNmY0OS03ZGI4LTQ1ZmQtYmEzMi1iZmNhZWE0OTJmMzkiLCJMYXN0VXNlZFRoZW1lRGV0YWlscyI6eyIkaWQiOiI4NDkiLCJJZCI6ImI3OWZhNjBkLTJkMWItNGIxMC1iMjM4LTkyOWM5NzQzYjlkYSIsIlRpdGxlIjoiVW50aXRsZWQgdGhlbWUiLCJDYXRlZ29yeSI6Mn0sIkZpcnN0V2Vla09mWWVhciI6MCwiUGxhY2VNaWxlc3RvbmVBdFRoZUJlZ2lubmluZ09mVGhlRGF5IjpmYWxzZSwiRGVwZW5kZW5jeVNjaGVkdWxpbmdTZXR0aW5ncyI6eyIkaWQiOiI4NTAiLCJEZXBlbmRlbmNpZXNTY2hlZHVsaW5nTW9kZVNldHRpbmciOiJGbGV4aWJsZSIsIkRlcGVuZGVuY2llc1ByZXZpb3VzU2NoZWR1bGluZ01vZGUiOiJGbGV4aWJsZSIsIk9uQnJlYWtpbmdGbGV4aWJsZVNjaGVkdWxpbmdNb2RlU2V0dGluZyI6IkFza0V2ZXJ5dGltZSIsIk9uQnJlYWtpbmdTdHJpY3RTY2hlZHVsaW5nTW9kZVNldHRpbmciOiJBc2tFdmVyeXRpbWUifSwiRGVwZW5kZW5jeU1vZHVsZUVuYWJsZWQiOmZhbHNlLCJPbGRGaXhlZEludGVydmFsc1JlbmRlcmluZ1N0cmF0ZWd5VXNlZEJlZm9yZSI6ZmFsc2UsIkRlcGVuZGVuY2llcyI6eyJfZGVwZW5kZW5jaWVzIjpbXX1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8461</TotalTime>
  <Words>864</Words>
  <Application>Microsoft Office PowerPoint</Application>
  <PresentationFormat>Widescreen</PresentationFormat>
  <Paragraphs>152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Roboto Bold</vt:lpstr>
      <vt:lpstr>Arial</vt:lpstr>
      <vt:lpstr>Trebuchet MS</vt:lpstr>
      <vt:lpstr>Calibri Light</vt:lpstr>
      <vt:lpstr>Poppins Medium</vt:lpstr>
      <vt:lpstr>Poppins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ROMPOS- Dezvoltări Recente și Perspective</dc:title>
  <dc:creator>Miluta</dc:creator>
  <cp:keywords>Brasov</cp:keywords>
  <cp:lastModifiedBy>Victor Grigorescu</cp:lastModifiedBy>
  <cp:revision>135</cp:revision>
  <dcterms:created xsi:type="dcterms:W3CDTF">2020-11-21T07:09:37Z</dcterms:created>
  <dcterms:modified xsi:type="dcterms:W3CDTF">2024-11-22T12:02:45Z</dcterms:modified>
</cp:coreProperties>
</file>