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1376" r:id="rId5"/>
    <p:sldId id="1554" r:id="rId6"/>
    <p:sldId id="302" r:id="rId7"/>
    <p:sldId id="1423" r:id="rId8"/>
    <p:sldId id="1274" r:id="rId9"/>
    <p:sldId id="3921" r:id="rId10"/>
    <p:sldId id="3923" r:id="rId11"/>
    <p:sldId id="1374" r:id="rId12"/>
    <p:sldId id="1375" r:id="rId13"/>
    <p:sldId id="3922" r:id="rId14"/>
    <p:sldId id="3924" r:id="rId15"/>
    <p:sldId id="1397" r:id="rId16"/>
    <p:sldId id="1399" r:id="rId17"/>
    <p:sldId id="3925" r:id="rId18"/>
    <p:sldId id="1275" r:id="rId19"/>
    <p:sldId id="1384" r:id="rId20"/>
    <p:sldId id="1385" r:id="rId21"/>
    <p:sldId id="1386" r:id="rId22"/>
    <p:sldId id="3926" r:id="rId23"/>
    <p:sldId id="3928" r:id="rId24"/>
    <p:sldId id="3931" r:id="rId25"/>
    <p:sldId id="3932" r:id="rId26"/>
    <p:sldId id="289" r:id="rId27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763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938" b="0" i="0" u="none" strike="noStrike" cap="all" spc="-19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BM Plex Sans Condensed Medium"/>
      </a:defRPr>
    </a:lvl1pPr>
    <a:lvl2pPr marL="0" marR="0" indent="171450" algn="l" defTabSz="4763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938" b="0" i="0" u="none" strike="noStrike" cap="all" spc="-19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BM Plex Sans Condensed Medium"/>
      </a:defRPr>
    </a:lvl2pPr>
    <a:lvl3pPr marL="0" marR="0" indent="342900" algn="l" defTabSz="4763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938" b="0" i="0" u="none" strike="noStrike" cap="all" spc="-19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BM Plex Sans Condensed Medium"/>
      </a:defRPr>
    </a:lvl3pPr>
    <a:lvl4pPr marL="0" marR="0" indent="514350" algn="l" defTabSz="4763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938" b="0" i="0" u="none" strike="noStrike" cap="all" spc="-19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BM Plex Sans Condensed Medium"/>
      </a:defRPr>
    </a:lvl4pPr>
    <a:lvl5pPr marL="0" marR="0" indent="685800" algn="l" defTabSz="4763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938" b="0" i="0" u="none" strike="noStrike" cap="all" spc="-19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BM Plex Sans Condensed Medium"/>
      </a:defRPr>
    </a:lvl5pPr>
    <a:lvl6pPr marL="0" marR="0" indent="857250" algn="l" defTabSz="4763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938" b="0" i="0" u="none" strike="noStrike" cap="all" spc="-19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BM Plex Sans Condensed Medium"/>
      </a:defRPr>
    </a:lvl6pPr>
    <a:lvl7pPr marL="0" marR="0" indent="1028700" algn="l" defTabSz="4763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938" b="0" i="0" u="none" strike="noStrike" cap="all" spc="-19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BM Plex Sans Condensed Medium"/>
      </a:defRPr>
    </a:lvl7pPr>
    <a:lvl8pPr marL="0" marR="0" indent="1200150" algn="l" defTabSz="4763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938" b="0" i="0" u="none" strike="noStrike" cap="all" spc="-19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BM Plex Sans Condensed Medium"/>
      </a:defRPr>
    </a:lvl8pPr>
    <a:lvl9pPr marL="0" marR="0" indent="1371600" algn="l" defTabSz="4763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938" b="0" i="0" u="none" strike="noStrike" cap="all" spc="-19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BM Plex Sans Condensed Medium"/>
      </a:defRPr>
    </a:lvl9pPr>
  </p:defaultTextStyle>
  <p:extLst>
    <p:ext uri="{521415D9-36F7-43E2-AB2F-B90AF26B5E84}">
      <p14:sectionLst xmlns:p14="http://schemas.microsoft.com/office/powerpoint/2010/main">
        <p14:section name="Default Section" id="{F4723B87-31B4-457F-94ED-92D67B79E290}">
          <p14:sldIdLst>
            <p14:sldId id="1376"/>
            <p14:sldId id="1554"/>
            <p14:sldId id="302"/>
            <p14:sldId id="1423"/>
            <p14:sldId id="1274"/>
            <p14:sldId id="3921"/>
            <p14:sldId id="3923"/>
            <p14:sldId id="1374"/>
            <p14:sldId id="1375"/>
            <p14:sldId id="3922"/>
            <p14:sldId id="3924"/>
            <p14:sldId id="1397"/>
            <p14:sldId id="1399"/>
            <p14:sldId id="3925"/>
            <p14:sldId id="1275"/>
            <p14:sldId id="1384"/>
            <p14:sldId id="1385"/>
            <p14:sldId id="1386"/>
            <p14:sldId id="3926"/>
            <p14:sldId id="3928"/>
            <p14:sldId id="3931"/>
            <p14:sldId id="3932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997C00"/>
    <a:srgbClr val="669900"/>
    <a:srgbClr val="735434"/>
    <a:srgbClr val="00517F"/>
    <a:srgbClr val="92D050"/>
    <a:srgbClr val="FFC000"/>
    <a:srgbClr val="FFFFFF"/>
    <a:srgbClr val="00A2FF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2D14"/>
            </a:solidFill>
          </c:spPr>
          <c:dPt>
            <c:idx val="0"/>
            <c:bubble3D val="0"/>
            <c:spPr>
              <a:solidFill>
                <a:srgbClr val="FF2D1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8F9-E141-865B-E8FF717545D3}"/>
              </c:ext>
            </c:extLst>
          </c:dPt>
          <c:dPt>
            <c:idx val="1"/>
            <c:bubble3D val="0"/>
            <c:spPr>
              <a:solidFill>
                <a:srgbClr val="9199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8F9-E141-865B-E8FF717545D3}"/>
              </c:ext>
            </c:extLst>
          </c:dPt>
          <c:dPt>
            <c:idx val="2"/>
            <c:bubble3D val="0"/>
            <c:spPr>
              <a:solidFill>
                <a:srgbClr val="FF2D1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8F9-E141-865B-E8FF717545D3}"/>
              </c:ext>
            </c:extLst>
          </c:dPt>
          <c:dPt>
            <c:idx val="3"/>
            <c:bubble3D val="0"/>
            <c:spPr>
              <a:solidFill>
                <a:srgbClr val="FF2D1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8F9-E141-865B-E8FF717545D3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8F9-E141-865B-E8FF717545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896865789918788"/>
          <c:y val="0.96146287739269476"/>
          <c:w val="0.27429718268775982"/>
          <c:h val="3.85371226073052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9199A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6B-0646-B69C-1390F14BAAF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F2D1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6B-0646-B69C-1390F14BAAF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73543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1.5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6B-0646-B69C-1390F14BAA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21"/>
        <c:axId val="330149199"/>
        <c:axId val="330150927"/>
      </c:barChart>
      <c:catAx>
        <c:axId val="330149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150927"/>
        <c:crosses val="autoZero"/>
        <c:auto val="1"/>
        <c:lblAlgn val="ctr"/>
        <c:lblOffset val="100"/>
        <c:noMultiLvlLbl val="0"/>
      </c:catAx>
      <c:valAx>
        <c:axId val="330150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1491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B6EE6A-C8E3-42D1-7CC9-DC9ADDDB4B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20424B-8023-07A4-39A9-CA54BF7DAE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1056E-4A6F-498B-AA97-42A3CDD37882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2A1D8-F934-31BF-7B5F-774AFEF2C8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2A710-8C10-7C37-3308-D44F563808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8CE66-13F7-47A5-9FDE-7519A22ACA9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2467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3252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noProof="0"/>
              <a:t>O setor da Observação da Terra (OT) está a seguir a mesma tendência dos outros setores do Espaço: </a:t>
            </a:r>
          </a:p>
          <a:p>
            <a:pPr marL="342900" indent="-342900">
              <a:buFontTx/>
              <a:buChar char="-"/>
            </a:pPr>
            <a:r>
              <a:rPr lang="pt-PT" noProof="0"/>
              <a:t>Comunicações, cresceu até se tornar pervasivo, através da TV e agora das constelações em órbita baixa com cobertura global que fazem com que deixe de haver no Mundo zonas isoladas.</a:t>
            </a:r>
          </a:p>
          <a:p>
            <a:pPr marL="342900" indent="-342900">
              <a:buFontTx/>
              <a:buChar char="-"/>
            </a:pPr>
            <a:r>
              <a:rPr lang="pt-PT" noProof="0"/>
              <a:t>Navegação por satélite, inicialmente uma tecnologia militar, hoje em dia pervasiva e acessível em qualquer dispositivo. </a:t>
            </a:r>
          </a:p>
          <a:p>
            <a:pPr marL="0" indent="0">
              <a:buFontTx/>
              <a:buNone/>
            </a:pPr>
            <a:r>
              <a:rPr lang="pt-PT" noProof="0"/>
              <a:t>A OT está apenas a começar e na transição do mercado dominado por utilizadores institucionais para um mercado dominado por utilizadores não especializados, o potencial de crescimento é enorme.</a:t>
            </a:r>
          </a:p>
        </p:txBody>
      </p:sp>
    </p:spTree>
    <p:extLst>
      <p:ext uri="{BB962C8B-B14F-4D97-AF65-F5344CB8AC3E}">
        <p14:creationId xmlns:p14="http://schemas.microsoft.com/office/powerpoint/2010/main" val="1269709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0489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resentation Title"/>
          <p:cNvSpPr txBox="1">
            <a:spLocks noGrp="1"/>
          </p:cNvSpPr>
          <p:nvPr>
            <p:ph type="title"/>
          </p:nvPr>
        </p:nvSpPr>
        <p:spPr>
          <a:xfrm>
            <a:off x="661988" y="2096550"/>
            <a:ext cx="7820025" cy="37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lnSpc>
                <a:spcPct val="80000"/>
              </a:lnSpc>
              <a:defRPr sz="3750" b="0" i="0" spc="-159">
                <a:latin typeface="IBM Plex Sans Condensed Medium" panose="020B0506050203000203" pitchFamily="34" charset="77"/>
                <a:ea typeface="IBM Plex Sans Condensed Medium" panose="020B0506050203000203" pitchFamily="34" charset="77"/>
                <a:cs typeface="IBM Plex Sans Condensed Medium" panose="020B0506050203000203" pitchFamily="34" charset="77"/>
                <a:sym typeface="IBM Plex Sans SemiBold"/>
              </a:defRPr>
            </a:lvl1pPr>
          </a:lstStyle>
          <a:p>
            <a:endParaRPr/>
          </a:p>
        </p:txBody>
      </p:sp>
      <p:sp>
        <p:nvSpPr>
          <p:cNvPr id="10" name="Francisco Vilhena da cunha…">
            <a:extLst>
              <a:ext uri="{FF2B5EF4-FFF2-40B4-BE49-F238E27FC236}">
                <a16:creationId xmlns:a16="http://schemas.microsoft.com/office/drawing/2014/main" id="{E1EE2F56-4CEC-67AB-0E75-C1B65A7BEE06}"/>
              </a:ext>
            </a:extLst>
          </p:cNvPr>
          <p:cNvSpPr txBox="1">
            <a:spLocks noGrp="1"/>
          </p:cNvSpPr>
          <p:nvPr>
            <p:ph type="body" idx="24" hasCustomPrompt="1"/>
          </p:nvPr>
        </p:nvSpPr>
        <p:spPr>
          <a:xfrm>
            <a:off x="180975" y="147637"/>
            <a:ext cx="3671368" cy="38166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cap="none" baseline="0">
                <a:latin typeface="IBM Plex Sans Condensed Medium" panose="020B0506050203000203" pitchFamily="34" charset="77"/>
              </a:defRPr>
            </a:lvl1pPr>
          </a:lstStyle>
          <a:p>
            <a:pPr>
              <a:defRPr b="0" cap="all">
                <a:latin typeface="+mn-lt"/>
                <a:ea typeface="+mn-ea"/>
                <a:cs typeface="+mn-cs"/>
                <a:sym typeface="IBM Plex Sans Condensed Medium"/>
              </a:defRPr>
            </a:pPr>
            <a:r>
              <a:rPr lang="en-GB"/>
              <a:t>FRANCISCO VILHENA DA CUNHA</a:t>
            </a:r>
          </a:p>
          <a:p>
            <a:pPr>
              <a:defRPr b="0" cap="all">
                <a:latin typeface="+mn-lt"/>
                <a:ea typeface="+mn-ea"/>
                <a:cs typeface="+mn-cs"/>
                <a:sym typeface="IBM Plex Sans Condensed Medium"/>
              </a:defRPr>
            </a:pPr>
            <a:r>
              <a:rPr lang="en-GB"/>
              <a:t>PEDRO RODRIGUES DE JESUS</a:t>
            </a:r>
          </a:p>
        </p:txBody>
      </p:sp>
      <p:sp>
        <p:nvSpPr>
          <p:cNvPr id="11" name="Lisbon, June 2023">
            <a:extLst>
              <a:ext uri="{FF2B5EF4-FFF2-40B4-BE49-F238E27FC236}">
                <a16:creationId xmlns:a16="http://schemas.microsoft.com/office/drawing/2014/main" id="{652AA544-EBCD-186A-01E4-3BAD8C63D6AA}"/>
              </a:ext>
            </a:extLst>
          </p:cNvPr>
          <p:cNvSpPr txBox="1"/>
          <p:nvPr userDrawn="1"/>
        </p:nvSpPr>
        <p:spPr>
          <a:xfrm>
            <a:off x="6153299" y="147637"/>
            <a:ext cx="2809206" cy="381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825500">
              <a:lnSpc>
                <a:spcPct val="90000"/>
              </a:lnSpc>
              <a:defRPr sz="3300" spc="-98"/>
            </a:lvl1pPr>
          </a:lstStyle>
          <a:p>
            <a:pPr>
              <a:lnSpc>
                <a:spcPct val="100000"/>
              </a:lnSpc>
            </a:pPr>
            <a:r>
              <a:rPr sz="1238"/>
              <a:t>Lisbon, June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9200D-CD81-C69A-553C-DA5FB88F9B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1987" y="2565000"/>
            <a:ext cx="7820025" cy="514350"/>
          </a:xfrm>
        </p:spPr>
        <p:txBody>
          <a:bodyPr>
            <a:noAutofit/>
          </a:bodyPr>
          <a:lstStyle>
            <a:lvl1pPr marL="0" indent="0" algn="ctr">
              <a:buNone/>
              <a:defRPr sz="1875" cap="all" spc="-56" baseline="0">
                <a:latin typeface="IBM Plex Sans Condensed Medium" panose="020B0506050203000203" pitchFamily="34" charset="77"/>
              </a:defRPr>
            </a:lvl1pPr>
            <a:lvl2pPr marL="0" indent="0" algn="ctr">
              <a:buNone/>
              <a:defRPr sz="1875" cap="all" spc="-56" baseline="0">
                <a:latin typeface="IBM Plex Sans Condensed Medium" panose="020B0506050203000203" pitchFamily="34" charset="77"/>
              </a:defRPr>
            </a:lvl2pPr>
            <a:lvl3pPr marL="404813" indent="0" algn="ctr">
              <a:buNone/>
              <a:defRPr sz="1875" cap="all" spc="-56" baseline="0">
                <a:latin typeface="IBM Plex Sans Condensed Medium" panose="020B0506050203000203" pitchFamily="34" charset="77"/>
              </a:defRPr>
            </a:lvl3pPr>
            <a:lvl4pPr marL="685800" indent="0" algn="ctr">
              <a:buNone/>
              <a:defRPr sz="1875" cap="all" spc="-56" baseline="0">
                <a:latin typeface="IBM Plex Sans Condensed Medium" panose="020B0506050203000203" pitchFamily="34" charset="77"/>
              </a:defRPr>
            </a:lvl4pPr>
            <a:lvl5pPr marL="914400" indent="0" algn="ctr">
              <a:buNone/>
              <a:defRPr sz="1875" cap="all" spc="-56" baseline="0">
                <a:latin typeface="IBM Plex Sans Condensed Medium" panose="020B050605020300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B936C8A-40F7-10E3-0211-C30BBEF34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23" y="4407895"/>
            <a:ext cx="2187000" cy="6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29886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2-20180326_Lisboa, Portugal 3.jpg"/>
          <p:cNvSpPr>
            <a:spLocks noGrp="1"/>
          </p:cNvSpPr>
          <p:nvPr>
            <p:ph type="pic" sz="quarter" idx="21"/>
          </p:nvPr>
        </p:nvSpPr>
        <p:spPr>
          <a:xfrm>
            <a:off x="6031615" y="263118"/>
            <a:ext cx="3011691" cy="20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6" name="G2-20210112_Barcelona.png"/>
          <p:cNvSpPr>
            <a:spLocks noGrp="1"/>
          </p:cNvSpPr>
          <p:nvPr>
            <p:ph type="pic" sz="quarter" idx="22"/>
          </p:nvPr>
        </p:nvSpPr>
        <p:spPr>
          <a:xfrm>
            <a:off x="6026777" y="2417400"/>
            <a:ext cx="3016571" cy="21325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7" name="G2_20220207_Paris 4.png"/>
          <p:cNvSpPr>
            <a:spLocks noGrp="1"/>
          </p:cNvSpPr>
          <p:nvPr>
            <p:ph type="pic" idx="23"/>
          </p:nvPr>
        </p:nvSpPr>
        <p:spPr>
          <a:xfrm>
            <a:off x="124374" y="258497"/>
            <a:ext cx="5779350" cy="428844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41250" y="4916700"/>
            <a:ext cx="379350" cy="157163"/>
          </a:xfrm>
          <a:prstGeom prst="rect">
            <a:avLst/>
          </a:prstGeom>
        </p:spPr>
        <p:txBody>
          <a:bodyPr anchor="ctr" anchorCtr="0">
            <a:no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All information presented is confidential and may be legally privileged.">
            <a:extLst>
              <a:ext uri="{FF2B5EF4-FFF2-40B4-BE49-F238E27FC236}">
                <a16:creationId xmlns:a16="http://schemas.microsoft.com/office/drawing/2014/main" id="{588AF7E9-770B-9A60-ED00-ACBBA5487F07}"/>
              </a:ext>
            </a:extLst>
          </p:cNvPr>
          <p:cNvSpPr txBox="1"/>
          <p:nvPr userDrawn="1"/>
        </p:nvSpPr>
        <p:spPr>
          <a:xfrm>
            <a:off x="2254808" y="4946179"/>
            <a:ext cx="499478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2000" cap="none" spc="-3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750"/>
              <a:t>All information presented is confidential and may be legally privileged. 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1F8D4DDA-A912-10F4-737D-1916A8998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57" y="4810125"/>
            <a:ext cx="285750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8980F57-7246-84BD-6BC0-79FDA0777F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5787" y="4916700"/>
            <a:ext cx="1557295" cy="15660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80000"/>
              </a:lnSpc>
              <a:buNone/>
              <a:defRPr sz="938" b="0" i="0" cap="all" baseline="0">
                <a:latin typeface="+mn-lt"/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214100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aler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2-20180326_Lisboa, Portugal 3.jpg"/>
          <p:cNvSpPr>
            <a:spLocks noGrp="1"/>
          </p:cNvSpPr>
          <p:nvPr>
            <p:ph type="pic" sz="quarter" idx="21"/>
          </p:nvPr>
        </p:nvSpPr>
        <p:spPr>
          <a:xfrm>
            <a:off x="6031615" y="263118"/>
            <a:ext cx="3011691" cy="20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6" name="G2-20210112_Barcelona.png"/>
          <p:cNvSpPr>
            <a:spLocks noGrp="1"/>
          </p:cNvSpPr>
          <p:nvPr>
            <p:ph type="pic" sz="quarter" idx="22"/>
          </p:nvPr>
        </p:nvSpPr>
        <p:spPr>
          <a:xfrm>
            <a:off x="6026777" y="2462307"/>
            <a:ext cx="3016571" cy="20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7" name="G2_20220207_Paris 4.png"/>
          <p:cNvSpPr>
            <a:spLocks noGrp="1"/>
          </p:cNvSpPr>
          <p:nvPr>
            <p:ph type="pic" idx="23"/>
          </p:nvPr>
        </p:nvSpPr>
        <p:spPr>
          <a:xfrm>
            <a:off x="124374" y="258497"/>
            <a:ext cx="5779350" cy="428844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41250" y="4916700"/>
            <a:ext cx="379350" cy="1571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PT" smtClean="0"/>
              <a:pPr/>
              <a:t>‹#›</a:t>
            </a:fld>
            <a:endParaRPr lang="en-PT"/>
          </a:p>
        </p:txBody>
      </p:sp>
      <p:sp>
        <p:nvSpPr>
          <p:cNvPr id="3" name="All information presented is confidential and may be legally privileged.">
            <a:extLst>
              <a:ext uri="{FF2B5EF4-FFF2-40B4-BE49-F238E27FC236}">
                <a16:creationId xmlns:a16="http://schemas.microsoft.com/office/drawing/2014/main" id="{588AF7E9-770B-9A60-ED00-ACBBA5487F07}"/>
              </a:ext>
            </a:extLst>
          </p:cNvPr>
          <p:cNvSpPr txBox="1"/>
          <p:nvPr userDrawn="1"/>
        </p:nvSpPr>
        <p:spPr>
          <a:xfrm>
            <a:off x="2254808" y="4946179"/>
            <a:ext cx="499478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2000" cap="none" spc="-3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750">
                <a:solidFill>
                  <a:schemeClr val="bg1"/>
                </a:solidFill>
              </a:rPr>
              <a:t>All information presented is confidential and may be legally privileged. 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1F8D4DDA-A912-10F4-737D-1916A8998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57" y="4810125"/>
            <a:ext cx="285750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4004C298-402A-8CC8-E5E9-C74A7AF688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05787" y="4900613"/>
            <a:ext cx="795338" cy="14263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">
            <a:extLst>
              <a:ext uri="{FF2B5EF4-FFF2-40B4-BE49-F238E27FC236}">
                <a16:creationId xmlns:a16="http://schemas.microsoft.com/office/drawing/2014/main" id="{3ED4AFBF-E77A-6C93-DA80-87547DE7309C}"/>
              </a:ext>
            </a:extLst>
          </p:cNvPr>
          <p:cNvSpPr/>
          <p:nvPr userDrawn="1"/>
        </p:nvSpPr>
        <p:spPr>
          <a:xfrm>
            <a:off x="597063" y="4810011"/>
            <a:ext cx="8628322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19050" tIns="19050" rIns="19050" bIns="19050" anchor="ctr"/>
          <a:lstStyle/>
          <a:p>
            <a:endParaRPr sz="352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C3FB636-97EE-E70B-6DE4-308EF35F4B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5787" y="4916700"/>
            <a:ext cx="1557295" cy="15660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80000"/>
              </a:lnSpc>
              <a:buNone/>
              <a:defRPr sz="938" b="0" i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477863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585787" y="1428750"/>
            <a:ext cx="8239127" cy="17430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80000"/>
              </a:lnSpc>
              <a:defRPr sz="4350" spc="-131"/>
            </a:lvl1pPr>
          </a:lstStyle>
          <a:p>
            <a:r>
              <a:t>Section Title</a:t>
            </a:r>
          </a:p>
        </p:txBody>
      </p:sp>
      <p:sp>
        <p:nvSpPr>
          <p:cNvPr id="219" name="Line"/>
          <p:cNvSpPr/>
          <p:nvPr/>
        </p:nvSpPr>
        <p:spPr>
          <a:xfrm>
            <a:off x="597063" y="4810011"/>
            <a:ext cx="8628322" cy="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endParaRPr sz="352"/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788" y="4899624"/>
            <a:ext cx="796691" cy="142875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41250" y="4916700"/>
            <a:ext cx="379350" cy="156600"/>
          </a:xfrm>
          <a:prstGeom prst="rect">
            <a:avLst/>
          </a:prstGeom>
        </p:spPr>
        <p:txBody>
          <a:bodyPr wrap="none" lIns="50800" tIns="50800" rIns="50800" bIns="50800" anchor="ctr" anchorCtr="0">
            <a:noAutofit/>
          </a:bodyPr>
          <a:lstStyle>
            <a:lvl1pPr defTabSz="219075">
              <a:lnSpc>
                <a:spcPct val="100000"/>
              </a:lnSpc>
              <a:defRPr spc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C6E0A413-7B1F-9705-2CE0-8197D4EB81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57" y="4810125"/>
            <a:ext cx="285750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F2EDF7D-3E46-FD3D-DFF9-269DE6E0027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5787" y="4916700"/>
            <a:ext cx="1557295" cy="15660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80000"/>
              </a:lnSpc>
              <a:buNone/>
              <a:defRPr sz="938" b="0" i="0" cap="all" baseline="0">
                <a:latin typeface="+mn-lt"/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734402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585787" y="1428750"/>
            <a:ext cx="8239127" cy="17430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80000"/>
              </a:lnSpc>
              <a:defRPr sz="4350" spc="-131">
                <a:solidFill>
                  <a:schemeClr val="bg1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219" name="Line"/>
          <p:cNvSpPr/>
          <p:nvPr/>
        </p:nvSpPr>
        <p:spPr>
          <a:xfrm>
            <a:off x="597063" y="4810011"/>
            <a:ext cx="8628322" cy="0"/>
          </a:xfrm>
          <a:prstGeom prst="line">
            <a:avLst/>
          </a:prstGeom>
          <a:ln w="127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endParaRPr sz="352"/>
          </a:p>
        </p:txBody>
      </p:sp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41250" y="4916700"/>
            <a:ext cx="379350" cy="156600"/>
          </a:xfrm>
          <a:prstGeom prst="rect">
            <a:avLst/>
          </a:prstGeom>
        </p:spPr>
        <p:txBody>
          <a:bodyPr wrap="none" lIns="50800" tIns="50800" rIns="50800" bIns="50800" anchor="ctr" anchorCtr="0">
            <a:noAutofit/>
          </a:bodyPr>
          <a:lstStyle>
            <a:lvl1pPr defTabSz="219075">
              <a:lnSpc>
                <a:spcPct val="100000"/>
              </a:lnSpc>
              <a:defRPr spc="0"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PT" smtClean="0"/>
              <a:pPr/>
              <a:t>‹#›</a:t>
            </a:fld>
            <a:endParaRPr lang="en-PT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C6E0A413-7B1F-9705-2CE0-8197D4EB81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57" y="4810125"/>
            <a:ext cx="285750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6F0EEAAF-0A1F-8474-029A-0E5A8E3EE8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05787" y="4900613"/>
            <a:ext cx="795338" cy="1426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1B3E213-A075-19D6-DB7A-46AD371F2C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5787" y="4916700"/>
            <a:ext cx="1557295" cy="15660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80000"/>
              </a:lnSpc>
              <a:buNone/>
              <a:defRPr sz="938" b="0" i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6528679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exto imagem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95313" y="1573056"/>
            <a:ext cx="3667125" cy="30962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ClrTx/>
              <a:buSzTx/>
              <a:buNone/>
            </a:lvl1pPr>
            <a:lvl4pPr marL="619125">
              <a:buSzPct val="100000"/>
              <a:buChar char="‣"/>
            </a:lvl4pPr>
            <a:lvl5pPr marL="619125">
              <a:buSzPct val="100000"/>
              <a:buChar char="‣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7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85788" y="404812"/>
            <a:ext cx="3667125" cy="3505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80000"/>
              </a:lnSpc>
              <a:defRPr sz="3188"/>
            </a:lvl1pPr>
          </a:lstStyle>
          <a:p>
            <a:r>
              <a:t>Slide Title</a:t>
            </a:r>
          </a:p>
        </p:txBody>
      </p:sp>
      <p:sp>
        <p:nvSpPr>
          <p:cNvPr id="148" name="G1-20200831_Pirineos Spain France.png"/>
          <p:cNvSpPr>
            <a:spLocks noGrp="1"/>
          </p:cNvSpPr>
          <p:nvPr>
            <p:ph type="pic" idx="22"/>
          </p:nvPr>
        </p:nvSpPr>
        <p:spPr>
          <a:xfrm>
            <a:off x="4412478" y="376238"/>
            <a:ext cx="4590000" cy="4308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788" y="4899624"/>
            <a:ext cx="796691" cy="142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7" y="4810125"/>
            <a:ext cx="285750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All information presented is confidential and may be legally privileged."/>
          <p:cNvSpPr txBox="1"/>
          <p:nvPr/>
        </p:nvSpPr>
        <p:spPr>
          <a:xfrm>
            <a:off x="2254808" y="4946179"/>
            <a:ext cx="499478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2000" cap="none" spc="-3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750"/>
              <a:t>All information presented is confidential and may be legally privileged. 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41250" y="4916700"/>
            <a:ext cx="379350" cy="1571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defTabSz="219075">
              <a:lnSpc>
                <a:spcPct val="100000"/>
              </a:lnSpc>
              <a:defRPr spc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Slide Subtitle">
            <a:extLst>
              <a:ext uri="{FF2B5EF4-FFF2-40B4-BE49-F238E27FC236}">
                <a16:creationId xmlns:a16="http://schemas.microsoft.com/office/drawing/2014/main" id="{08DC174E-8463-CC9A-CDDF-2219A07BDECD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585787" y="850500"/>
            <a:ext cx="3676650" cy="1948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1650" b="0" i="0" cap="all" spc="-38" baseline="0">
                <a:solidFill>
                  <a:schemeClr val="tx1"/>
                </a:solidFill>
                <a:latin typeface="IBM Plex Sans Condensed Medium" panose="020B0506050203000203" pitchFamily="34" charset="77"/>
              </a:defRPr>
            </a:lvl1pPr>
          </a:lstStyle>
          <a:p>
            <a:r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75863323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343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Bullets &amp; Phot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43100" y="1323000"/>
            <a:ext cx="7480936" cy="33301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t>Slide Subtitle</a:t>
            </a:r>
          </a:p>
        </p:txBody>
      </p:sp>
      <p:sp>
        <p:nvSpPr>
          <p:cNvPr id="4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43101" y="520976"/>
            <a:ext cx="7496550" cy="2899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>
              <a:defRPr kumimoji="0" sz="1500" spc="-15" normalizeH="0" dirty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 algn="l" defTabSz="4191" fontAlgn="auto" hangingPunct="0">
              <a:lnSpc>
                <a:spcPct val="80000"/>
              </a:lnSpc>
            </a:pPr>
            <a:r>
              <a:t>Slide Title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3101" y="4931443"/>
            <a:ext cx="309890" cy="143147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86CB4B4D-7CA3-9044-876B-883B54F8677D}" type="slidenum">
              <a:rPr lang="en-PT" smtClean="0"/>
              <a:pPr/>
              <a:t>‹#›</a:t>
            </a:fld>
            <a:endParaRPr lang="en-PT"/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54521" y="1816773"/>
            <a:ext cx="8854008" cy="2323793"/>
          </a:xfrm>
          <a:prstGeom prst="rect">
            <a:avLst/>
          </a:prstGeom>
        </p:spPr>
        <p:txBody>
          <a:bodyPr lIns="0" tIns="0" rIns="0" bIns="0" numCol="2" spcCol="1180534">
            <a:noAutofit/>
          </a:bodyPr>
          <a:lstStyle>
            <a:lvl1pPr defTabSz="534042">
              <a:lnSpc>
                <a:spcPct val="90000"/>
              </a:lnSpc>
              <a:spcBef>
                <a:spcPts val="762"/>
              </a:spcBef>
              <a:defRPr sz="1067" spc="-11"/>
            </a:lvl1pPr>
            <a:lvl2pPr marL="328951" indent="-328951" defTabSz="534042">
              <a:lnSpc>
                <a:spcPct val="90000"/>
              </a:lnSpc>
              <a:spcBef>
                <a:spcPts val="762"/>
              </a:spcBef>
              <a:buClr>
                <a:srgbClr val="000000"/>
              </a:buClr>
              <a:buSzPct val="50000"/>
              <a:buChar char="➡"/>
              <a:defRPr sz="1067" spc="-11"/>
            </a:lvl2pPr>
            <a:lvl3pPr marL="503101" indent="-174150" defTabSz="534042">
              <a:lnSpc>
                <a:spcPct val="90000"/>
              </a:lnSpc>
              <a:spcBef>
                <a:spcPts val="762"/>
              </a:spcBef>
              <a:buClr>
                <a:srgbClr val="000000"/>
              </a:buClr>
              <a:buSzPct val="50000"/>
              <a:buChar char="➡"/>
              <a:defRPr sz="1067" spc="-11"/>
            </a:lvl3pPr>
            <a:lvl4pPr marL="503101" indent="-174150" defTabSz="534042">
              <a:lnSpc>
                <a:spcPct val="90000"/>
              </a:lnSpc>
              <a:spcBef>
                <a:spcPts val="762"/>
              </a:spcBef>
              <a:buClr>
                <a:srgbClr val="000000"/>
              </a:buClr>
              <a:buSzPct val="50000"/>
              <a:buChar char="➡"/>
              <a:defRPr sz="1067" spc="-11"/>
            </a:lvl4pPr>
            <a:lvl5pPr marL="503101" indent="-174150" defTabSz="534042">
              <a:lnSpc>
                <a:spcPct val="90000"/>
              </a:lnSpc>
              <a:spcBef>
                <a:spcPts val="762"/>
              </a:spcBef>
              <a:buClr>
                <a:srgbClr val="000000"/>
              </a:buClr>
              <a:buSzPct val="50000"/>
              <a:buChar char="➡"/>
              <a:defRPr sz="1067" spc="-11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C60EDF-3828-2E79-7CC8-49B24E6B77C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fld id="{8186339C-9D62-D242-B4AB-28E6593192D1}" type="datetimeFigureOut">
              <a:rPr lang="en-PT" smtClean="0"/>
              <a:pPr/>
              <a:t>05/13/2024</a:t>
            </a:fld>
            <a:endParaRPr lang="en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5C2F1C-99EA-138C-8574-158A12DAD9C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spc="-12"/>
              <a:t>CHAPTER</a:t>
            </a:r>
            <a:endParaRPr lang="en-PT" spc="-12"/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</a:p>
          <a:p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32428579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information presented is confidential and may be legally privileged.</a:t>
            </a: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DEA2-64C7-4E18-8EE1-6583E56CF8F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7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4B00F-002F-216F-518A-CBB27450B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78EE0-C5BF-C187-A734-DFDC82EC1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306D3-9D98-6E0E-3684-E5C89B90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9EF5-D826-4B53-866E-0B00E584F35F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01353-2A48-28D9-9DF9-F66A863AF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31E9F-663B-0066-E2EF-6FCA1F22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7EF8-BC0E-499F-8549-4E260CAC84B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2941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15">
            <a:extLst>
              <a:ext uri="{FF2B5EF4-FFF2-40B4-BE49-F238E27FC236}">
                <a16:creationId xmlns:a16="http://schemas.microsoft.com/office/drawing/2014/main" id="{3E7C4FE3-AF8E-4608-85B7-C1E742F753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835" y="243688"/>
            <a:ext cx="8166330" cy="31919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100" b="1">
                <a:solidFill>
                  <a:srgbClr val="036A9A"/>
                </a:solidFill>
                <a:latin typeface="Montserrat Medium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| CLICK HERE TO EDIT TITLE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C80AB633-A340-B55F-91AB-53438B892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101031" y="4768603"/>
            <a:ext cx="3042968" cy="3428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703EBAB-E4A6-D835-A76B-6A48E7B12D64}"/>
              </a:ext>
            </a:extLst>
          </p:cNvPr>
          <p:cNvSpPr txBox="1"/>
          <p:nvPr userDrawn="1"/>
        </p:nvSpPr>
        <p:spPr>
          <a:xfrm>
            <a:off x="7481448" y="4853828"/>
            <a:ext cx="694459" cy="2225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320274D1-2F00-4380-8CBB-DA7788A49B7E}" type="slidenum">
              <a:rPr lang="es-ES" sz="900" b="0" smtClean="0">
                <a:solidFill>
                  <a:schemeClr val="tx1"/>
                </a:solidFill>
                <a:latin typeface="Montserrat" pitchFamily="2" charset="0"/>
                <a:cs typeface="Arial" panose="020B0604020202020204" pitchFamily="34" charset="0"/>
              </a:rPr>
              <a:pPr algn="r"/>
              <a:t>‹#›</a:t>
            </a:fld>
            <a:r>
              <a:rPr lang="es-ES" sz="900" b="0">
                <a:solidFill>
                  <a:schemeClr val="tx1"/>
                </a:solidFill>
                <a:latin typeface="Montserrat" pitchFamily="2" charset="0"/>
                <a:cs typeface="Arial" panose="020B0604020202020204" pitchFamily="34" charset="0"/>
              </a:rPr>
              <a:t>   </a:t>
            </a:r>
            <a:r>
              <a:rPr lang="es-ES" sz="1050" b="0">
                <a:solidFill>
                  <a:schemeClr val="tx1"/>
                </a:solidFill>
                <a:latin typeface="Montserrat" pitchFamily="2" charset="0"/>
                <a:cs typeface="Arial" panose="020B0604020202020204" pitchFamily="34" charset="0"/>
              </a:rPr>
              <a:t>|</a:t>
            </a:r>
            <a:endParaRPr lang="es-ES" sz="900" b="0">
              <a:solidFill>
                <a:schemeClr val="tx1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6F7EB77C-1717-8FE4-6BD7-88515DF351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5913" y="4890130"/>
            <a:ext cx="731785" cy="14995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14F3DC-ACE7-808B-6D55-D145ED847C57}"/>
              </a:ext>
            </a:extLst>
          </p:cNvPr>
          <p:cNvSpPr txBox="1"/>
          <p:nvPr userDrawn="1"/>
        </p:nvSpPr>
        <p:spPr>
          <a:xfrm>
            <a:off x="177775" y="4877070"/>
            <a:ext cx="6699635" cy="1760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675" b="0">
                <a:solidFill>
                  <a:schemeClr val="bg1">
                    <a:lumMod val="50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All information presented is confidential and may be legally privileged. </a:t>
            </a:r>
          </a:p>
        </p:txBody>
      </p:sp>
    </p:spTree>
    <p:extLst>
      <p:ext uri="{BB962C8B-B14F-4D97-AF65-F5344CB8AC3E}">
        <p14:creationId xmlns:p14="http://schemas.microsoft.com/office/powerpoint/2010/main" val="314733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B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resentation Title"/>
          <p:cNvSpPr txBox="1">
            <a:spLocks noGrp="1"/>
          </p:cNvSpPr>
          <p:nvPr>
            <p:ph type="title"/>
          </p:nvPr>
        </p:nvSpPr>
        <p:spPr>
          <a:xfrm>
            <a:off x="661988" y="2096550"/>
            <a:ext cx="7820025" cy="37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lnSpc>
                <a:spcPct val="80000"/>
              </a:lnSpc>
              <a:defRPr sz="3750" b="0" i="0" spc="-159">
                <a:solidFill>
                  <a:schemeClr val="bg1"/>
                </a:solidFill>
                <a:latin typeface="IBM Plex Sans Condensed Medium" panose="020B0506050203000203" pitchFamily="34" charset="77"/>
                <a:ea typeface="IBM Plex Sans Condensed Medium" panose="020B0506050203000203" pitchFamily="34" charset="77"/>
                <a:cs typeface="IBM Plex Sans Condensed Medium" panose="020B0506050203000203" pitchFamily="34" charset="77"/>
                <a:sym typeface="IBM Plex Sans SemiBold"/>
              </a:defRPr>
            </a:lvl1pPr>
          </a:lstStyle>
          <a:p>
            <a:endParaRPr/>
          </a:p>
        </p:txBody>
      </p:sp>
      <p:sp>
        <p:nvSpPr>
          <p:cNvPr id="10" name="Francisco Vilhena da cunha…">
            <a:extLst>
              <a:ext uri="{FF2B5EF4-FFF2-40B4-BE49-F238E27FC236}">
                <a16:creationId xmlns:a16="http://schemas.microsoft.com/office/drawing/2014/main" id="{E1EE2F56-4CEC-67AB-0E75-C1B65A7BEE06}"/>
              </a:ext>
            </a:extLst>
          </p:cNvPr>
          <p:cNvSpPr txBox="1">
            <a:spLocks noGrp="1"/>
          </p:cNvSpPr>
          <p:nvPr>
            <p:ph type="body" idx="24" hasCustomPrompt="1"/>
          </p:nvPr>
        </p:nvSpPr>
        <p:spPr>
          <a:xfrm>
            <a:off x="180975" y="147637"/>
            <a:ext cx="3671368" cy="38166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cap="none" baseline="0">
                <a:solidFill>
                  <a:schemeClr val="bg1"/>
                </a:solidFill>
                <a:latin typeface="IBM Plex Sans Condensed Medium" panose="020B0506050203000203" pitchFamily="34" charset="77"/>
              </a:defRPr>
            </a:lvl1pPr>
          </a:lstStyle>
          <a:p>
            <a:pPr>
              <a:defRPr b="0" cap="all">
                <a:latin typeface="+mn-lt"/>
                <a:ea typeface="+mn-ea"/>
                <a:cs typeface="+mn-cs"/>
                <a:sym typeface="IBM Plex Sans Condensed Medium"/>
              </a:defRPr>
            </a:pPr>
            <a:r>
              <a:rPr lang="en-GB"/>
              <a:t>FRANCISCO VILHENA DA CUNHA</a:t>
            </a:r>
          </a:p>
          <a:p>
            <a:pPr>
              <a:defRPr b="0" cap="all">
                <a:latin typeface="+mn-lt"/>
                <a:ea typeface="+mn-ea"/>
                <a:cs typeface="+mn-cs"/>
                <a:sym typeface="IBM Plex Sans Condensed Medium"/>
              </a:defRPr>
            </a:pPr>
            <a:r>
              <a:rPr lang="en-GB"/>
              <a:t>PEDRO RODRIGUES DE JESUS</a:t>
            </a:r>
          </a:p>
        </p:txBody>
      </p:sp>
      <p:sp>
        <p:nvSpPr>
          <p:cNvPr id="11" name="Lisbon, June 2023">
            <a:extLst>
              <a:ext uri="{FF2B5EF4-FFF2-40B4-BE49-F238E27FC236}">
                <a16:creationId xmlns:a16="http://schemas.microsoft.com/office/drawing/2014/main" id="{652AA544-EBCD-186A-01E4-3BAD8C63D6AA}"/>
              </a:ext>
            </a:extLst>
          </p:cNvPr>
          <p:cNvSpPr txBox="1"/>
          <p:nvPr userDrawn="1"/>
        </p:nvSpPr>
        <p:spPr>
          <a:xfrm>
            <a:off x="6153299" y="147637"/>
            <a:ext cx="2809206" cy="381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825500">
              <a:lnSpc>
                <a:spcPct val="90000"/>
              </a:lnSpc>
              <a:defRPr sz="3300" spc="-98"/>
            </a:lvl1pPr>
          </a:lstStyle>
          <a:p>
            <a:pPr>
              <a:lnSpc>
                <a:spcPct val="100000"/>
              </a:lnSpc>
            </a:pPr>
            <a:r>
              <a:rPr sz="1238">
                <a:solidFill>
                  <a:schemeClr val="bg1"/>
                </a:solidFill>
              </a:rPr>
              <a:t>Lisbon, June 2023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2377AC5-5A52-4534-7B21-E1EE3F4B97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1987" y="2565000"/>
            <a:ext cx="7820025" cy="514350"/>
          </a:xfrm>
        </p:spPr>
        <p:txBody>
          <a:bodyPr>
            <a:noAutofit/>
          </a:bodyPr>
          <a:lstStyle>
            <a:lvl1pPr marL="0" indent="0" algn="ctr">
              <a:buNone/>
              <a:defRPr sz="1875" cap="all" spc="-56" baseline="0">
                <a:solidFill>
                  <a:schemeClr val="bg1"/>
                </a:solidFill>
                <a:latin typeface="IBM Plex Sans Condensed Medium" panose="020B0506050203000203" pitchFamily="34" charset="77"/>
              </a:defRPr>
            </a:lvl1pPr>
            <a:lvl2pPr marL="0" indent="0" algn="ctr">
              <a:buNone/>
              <a:defRPr sz="1875" cap="all" spc="-56" baseline="0">
                <a:latin typeface="IBM Plex Sans Condensed Medium" panose="020B0506050203000203" pitchFamily="34" charset="77"/>
              </a:defRPr>
            </a:lvl2pPr>
            <a:lvl3pPr marL="404813" indent="0" algn="ctr">
              <a:buNone/>
              <a:defRPr sz="1875" cap="all" spc="-56" baseline="0">
                <a:latin typeface="IBM Plex Sans Condensed Medium" panose="020B0506050203000203" pitchFamily="34" charset="77"/>
              </a:defRPr>
            </a:lvl3pPr>
            <a:lvl4pPr marL="685800" indent="0" algn="ctr">
              <a:buNone/>
              <a:defRPr sz="1875" cap="all" spc="-56" baseline="0">
                <a:latin typeface="IBM Plex Sans Condensed Medium" panose="020B0506050203000203" pitchFamily="34" charset="77"/>
              </a:defRPr>
            </a:lvl4pPr>
            <a:lvl5pPr marL="914400" indent="0" algn="ctr">
              <a:buNone/>
              <a:defRPr sz="1875" cap="all" spc="-56" baseline="0">
                <a:latin typeface="IBM Plex Sans Condensed Medium" panose="020B050605020300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D7293-3C85-C03F-9514-0F654E876A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8024" y="4407895"/>
            <a:ext cx="2186998" cy="6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93534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exto imagem copy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95313" y="1573056"/>
            <a:ext cx="3667125" cy="30962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ClrTx/>
              <a:buSzTx/>
              <a:buNone/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 marL="619125">
              <a:buSzPct val="100000"/>
              <a:buChar char="‣"/>
              <a:defRPr>
                <a:solidFill>
                  <a:srgbClr val="FFFFFF"/>
                </a:solidFill>
              </a:defRPr>
            </a:lvl4pPr>
            <a:lvl5pPr marL="619125">
              <a:buSzPct val="100000"/>
              <a:buChar char="‣"/>
              <a:defRPr>
                <a:solidFill>
                  <a:srgbClr val="FFFFFF"/>
                </a:solidFill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85788" y="405000"/>
            <a:ext cx="3667125" cy="3253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80000"/>
              </a:lnSpc>
              <a:defRPr sz="3188">
                <a:solidFill>
                  <a:srgbClr val="FFFFFF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164" name="G1-20200831_Pirineos Spain France.png"/>
          <p:cNvSpPr>
            <a:spLocks noGrp="1"/>
          </p:cNvSpPr>
          <p:nvPr>
            <p:ph type="pic" idx="22"/>
          </p:nvPr>
        </p:nvSpPr>
        <p:spPr>
          <a:xfrm>
            <a:off x="4411125" y="404813"/>
            <a:ext cx="4590000" cy="42831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5" name="Line"/>
          <p:cNvSpPr/>
          <p:nvPr/>
        </p:nvSpPr>
        <p:spPr>
          <a:xfrm>
            <a:off x="597063" y="4810011"/>
            <a:ext cx="8628322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19050" tIns="19050" rIns="19050" bIns="19050" anchor="ctr"/>
          <a:lstStyle/>
          <a:p>
            <a:endParaRPr sz="352"/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7" y="4810125"/>
            <a:ext cx="285750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787" y="4900613"/>
            <a:ext cx="795338" cy="142632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Eo satellites &amp; services"/>
          <p:cNvSpPr txBox="1"/>
          <p:nvPr/>
        </p:nvSpPr>
        <p:spPr>
          <a:xfrm>
            <a:off x="597458" y="4972508"/>
            <a:ext cx="2043854" cy="43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pc="-25">
                <a:solidFill>
                  <a:srgbClr val="FFFFFF"/>
                </a:solidFill>
              </a:defRPr>
            </a:lvl1pPr>
          </a:lstStyle>
          <a:p>
            <a:endParaRPr lang="pt-PT" sz="352"/>
          </a:p>
        </p:txBody>
      </p:sp>
      <p:sp>
        <p:nvSpPr>
          <p:cNvPr id="169" name="All information presented is confidential and may be legally privileged."/>
          <p:cNvSpPr txBox="1"/>
          <p:nvPr/>
        </p:nvSpPr>
        <p:spPr>
          <a:xfrm>
            <a:off x="2254808" y="4946179"/>
            <a:ext cx="499478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2000" cap="none" spc="-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750"/>
              <a:t>All information presented is confidential and may be legally privileged. </a:t>
            </a:r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41250" y="4916700"/>
            <a:ext cx="381000" cy="156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defTabSz="219075">
              <a:lnSpc>
                <a:spcPct val="100000"/>
              </a:lnSpc>
              <a:defRPr spc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Slide Subtitle">
            <a:extLst>
              <a:ext uri="{FF2B5EF4-FFF2-40B4-BE49-F238E27FC236}">
                <a16:creationId xmlns:a16="http://schemas.microsoft.com/office/drawing/2014/main" id="{948B3F29-BC62-4C9F-9248-D33D132885AE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585787" y="850500"/>
            <a:ext cx="3676650" cy="1948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1650" b="0" i="0" cap="all" spc="-38" baseline="0">
                <a:solidFill>
                  <a:schemeClr val="bg1"/>
                </a:solidFill>
                <a:latin typeface="IBM Plex Sans Condensed Medium" panose="020B0506050203000203" pitchFamily="34" charset="77"/>
              </a:defRPr>
            </a:lvl1pPr>
          </a:lstStyle>
          <a:p>
            <a:r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426081297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5" y="2215356"/>
            <a:ext cx="2381251" cy="427043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The power of earth observation from space"/>
          <p:cNvSpPr txBox="1"/>
          <p:nvPr/>
        </p:nvSpPr>
        <p:spPr>
          <a:xfrm>
            <a:off x="2390298" y="4765593"/>
            <a:ext cx="4363404" cy="204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9050" tIns="19050" rIns="19050" bIns="19050" anchor="ctr">
            <a:spAutoFit/>
          </a:bodyPr>
          <a:lstStyle>
            <a:lvl1pPr algn="ctr">
              <a:defRPr sz="3500" spc="-7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1pPr>
          </a:lstStyle>
          <a:p>
            <a:r>
              <a:rPr sz="1313" spc="0">
                <a:solidFill>
                  <a:schemeClr val="bg1"/>
                </a:solidFill>
              </a:rPr>
              <a:t>The power of earth observation from space</a:t>
            </a:r>
          </a:p>
        </p:txBody>
      </p:sp>
      <p:grpSp>
        <p:nvGrpSpPr>
          <p:cNvPr id="236" name="Group"/>
          <p:cNvGrpSpPr/>
          <p:nvPr/>
        </p:nvGrpSpPr>
        <p:grpSpPr>
          <a:xfrm>
            <a:off x="8408598" y="4733532"/>
            <a:ext cx="569048" cy="268279"/>
            <a:chOff x="0" y="-14800"/>
            <a:chExt cx="1517460" cy="715409"/>
          </a:xfrm>
        </p:grpSpPr>
        <p:sp>
          <p:nvSpPr>
            <p:cNvPr id="234" name="2023"/>
            <p:cNvSpPr txBox="1"/>
            <p:nvPr/>
          </p:nvSpPr>
          <p:spPr>
            <a:xfrm>
              <a:off x="0" y="-14800"/>
              <a:ext cx="1517460" cy="715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500" spc="-70">
                  <a:solidFill>
                    <a:srgbClr val="FFFFFF"/>
                  </a:solidFill>
                  <a:latin typeface="IBM Plex Sans Condensed SemiBold"/>
                  <a:ea typeface="IBM Plex Sans Condensed SemiBold"/>
                  <a:cs typeface="IBM Plex Sans Condensed SemiBold"/>
                  <a:sym typeface="IBM Plex Sans Condensed SemiBold"/>
                </a:defRPr>
              </a:lvl1pPr>
            </a:lstStyle>
            <a:p>
              <a:r>
                <a:rPr sz="1313" spc="0">
                  <a:solidFill>
                    <a:schemeClr val="bg1"/>
                  </a:solidFill>
                </a:rPr>
                <a:t>202</a:t>
              </a:r>
              <a:r>
                <a:rPr lang="es-ES" sz="1313" spc="0">
                  <a:solidFill>
                    <a:schemeClr val="bg1"/>
                  </a:solidFill>
                </a:rPr>
                <a:t>4</a:t>
              </a:r>
              <a:r>
                <a:rPr sz="1313" spc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235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5194" y="152400"/>
              <a:ext cx="363065" cy="381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9150" y="4727194"/>
            <a:ext cx="171450" cy="195263"/>
          </a:xfrm>
          <a:prstGeom prst="rect">
            <a:avLst/>
          </a:prstGeom>
        </p:spPr>
        <p:txBody>
          <a:bodyPr wrap="none" lIns="50800" tIns="50800" rIns="50800" bIns="50800"/>
          <a:lstStyle>
            <a:lvl1pPr defTabSz="219075">
              <a:lnSpc>
                <a:spcPct val="100000"/>
              </a:lnSpc>
              <a:defRPr spc="0"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109153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585787" y="1428750"/>
            <a:ext cx="8239127" cy="17430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80000"/>
              </a:lnSpc>
              <a:defRPr sz="4350" spc="-131"/>
            </a:lvl1pPr>
          </a:lstStyle>
          <a:p>
            <a:r>
              <a:t>Section Title</a:t>
            </a:r>
          </a:p>
        </p:txBody>
      </p:sp>
      <p:sp>
        <p:nvSpPr>
          <p:cNvPr id="219" name="Line"/>
          <p:cNvSpPr/>
          <p:nvPr/>
        </p:nvSpPr>
        <p:spPr>
          <a:xfrm>
            <a:off x="597063" y="4810011"/>
            <a:ext cx="8628322" cy="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endParaRPr sz="352"/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8" y="4810125"/>
            <a:ext cx="285750" cy="285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788" y="4899624"/>
            <a:ext cx="796691" cy="1428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ll information presented is confidential and may be legally privileged.">
            <a:extLst>
              <a:ext uri="{FF2B5EF4-FFF2-40B4-BE49-F238E27FC236}">
                <a16:creationId xmlns:a16="http://schemas.microsoft.com/office/drawing/2014/main" id="{4C4C2105-FFBE-774E-B5BA-EA14EBEEC3FF}"/>
              </a:ext>
            </a:extLst>
          </p:cNvPr>
          <p:cNvSpPr txBox="1"/>
          <p:nvPr userDrawn="1"/>
        </p:nvSpPr>
        <p:spPr>
          <a:xfrm>
            <a:off x="4274207" y="4949119"/>
            <a:ext cx="2819582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 sz="2000" cap="none" spc="-3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750"/>
              <a:t>All information presented is confidential and may be legally privileged. </a:t>
            </a:r>
          </a:p>
        </p:txBody>
      </p:sp>
    </p:spTree>
    <p:extLst>
      <p:ext uri="{BB962C8B-B14F-4D97-AF65-F5344CB8AC3E}">
        <p14:creationId xmlns:p14="http://schemas.microsoft.com/office/powerpoint/2010/main" val="214908955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41B839C-CA97-421C-B2FE-F0887C1377F9}"/>
              </a:ext>
            </a:extLst>
          </p:cNvPr>
          <p:cNvSpPr txBox="1"/>
          <p:nvPr userDrawn="1"/>
        </p:nvSpPr>
        <p:spPr>
          <a:xfrm>
            <a:off x="7481448" y="4853828"/>
            <a:ext cx="694459" cy="2225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320274D1-2F00-4380-8CBB-DA7788A49B7E}" type="slidenum">
              <a:rPr lang="es-ES" sz="900" b="0" smtClean="0">
                <a:solidFill>
                  <a:schemeClr val="tx1"/>
                </a:solidFill>
                <a:latin typeface="Montserrat" pitchFamily="2" charset="0"/>
                <a:cs typeface="Arial" panose="020B0604020202020204" pitchFamily="34" charset="0"/>
              </a:rPr>
              <a:pPr algn="r"/>
              <a:t>‹#›</a:t>
            </a:fld>
            <a:r>
              <a:rPr lang="es-ES" sz="900" b="0">
                <a:solidFill>
                  <a:schemeClr val="tx1"/>
                </a:solidFill>
                <a:latin typeface="Montserrat" pitchFamily="2" charset="0"/>
                <a:cs typeface="Arial" panose="020B0604020202020204" pitchFamily="34" charset="0"/>
              </a:rPr>
              <a:t>   </a:t>
            </a:r>
            <a:r>
              <a:rPr lang="es-ES" sz="1050" b="0">
                <a:solidFill>
                  <a:schemeClr val="tx1"/>
                </a:solidFill>
                <a:latin typeface="Montserrat" pitchFamily="2" charset="0"/>
                <a:cs typeface="Arial" panose="020B0604020202020204" pitchFamily="34" charset="0"/>
              </a:rPr>
              <a:t>|</a:t>
            </a:r>
            <a:endParaRPr lang="es-ES" sz="900" b="0">
              <a:solidFill>
                <a:schemeClr val="tx1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69455CA4-D490-D902-9DAD-41661993D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5913" y="4890130"/>
            <a:ext cx="731785" cy="14995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2E6D0EB-1CAE-EE77-DBCA-52E61C589A06}"/>
              </a:ext>
            </a:extLst>
          </p:cNvPr>
          <p:cNvSpPr txBox="1"/>
          <p:nvPr userDrawn="1"/>
        </p:nvSpPr>
        <p:spPr>
          <a:xfrm>
            <a:off x="177775" y="4877070"/>
            <a:ext cx="6699635" cy="1760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675" b="0">
                <a:solidFill>
                  <a:schemeClr val="bg1">
                    <a:lumMod val="50000"/>
                  </a:schemeClr>
                </a:solidFill>
                <a:latin typeface="Montserrat Light" pitchFamily="2" charset="0"/>
                <a:cs typeface="Arial" panose="020B0604020202020204" pitchFamily="34" charset="0"/>
              </a:rPr>
              <a:t>All information presented is confidential and may be legally privileged. </a:t>
            </a:r>
          </a:p>
        </p:txBody>
      </p:sp>
      <p:sp>
        <p:nvSpPr>
          <p:cNvPr id="11" name="Marcador de texto 15">
            <a:extLst>
              <a:ext uri="{FF2B5EF4-FFF2-40B4-BE49-F238E27FC236}">
                <a16:creationId xmlns:a16="http://schemas.microsoft.com/office/drawing/2014/main" id="{3162B25B-26B9-2320-C04E-B3A764404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835" y="243688"/>
            <a:ext cx="8166330" cy="31919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100" b="1">
                <a:solidFill>
                  <a:srgbClr val="006999"/>
                </a:solidFill>
                <a:latin typeface="Montserrat SemiBold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HERE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29439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F078-EE1F-4D4E-A138-4069A4875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034770" cy="765810"/>
          </a:xfrm>
        </p:spPr>
        <p:txBody>
          <a:bodyPr vert="horz" lIns="144000" tIns="108000" rIns="91440" bIns="45720" rtlCol="0" anchor="ctr">
            <a:noAutofit/>
          </a:bodyPr>
          <a:lstStyle>
            <a:lvl1pPr>
              <a:defRPr lang="es-ES" sz="450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4E6739-32D9-4FFA-894C-7CBEA7671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CCC1-BB22-490B-BE92-F38BA85C1C6F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A6E9D-1698-4643-AC33-ACCDD5035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8DD79-E686-4FB1-9817-BB41B3855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7481-5C8C-42F7-9B23-A3A5F19882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9372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B9008-980A-4708-9838-E0297AF1D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F0B0E-9F7B-4982-A6B5-7BFC92AFF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ADDE1-2738-4A26-94F3-8E090840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CCC1-BB22-490B-BE92-F38BA85C1C6F}" type="datetimeFigureOut">
              <a:rPr lang="es-ES" smtClean="0"/>
              <a:t>13/05/2024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6CA01-9DC5-461D-989E-0F2DE79AE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A1B31-CD9C-45F4-A4DC-45F42A385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7481-5C8C-42F7-9B23-A3A5F19882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7618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B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resentation Title"/>
          <p:cNvSpPr txBox="1">
            <a:spLocks noGrp="1"/>
          </p:cNvSpPr>
          <p:nvPr>
            <p:ph type="title"/>
          </p:nvPr>
        </p:nvSpPr>
        <p:spPr>
          <a:xfrm>
            <a:off x="661988" y="2096550"/>
            <a:ext cx="7820025" cy="37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lnSpc>
                <a:spcPct val="80000"/>
              </a:lnSpc>
              <a:defRPr sz="3750" b="0" i="0" spc="-159">
                <a:solidFill>
                  <a:schemeClr val="bg1"/>
                </a:solidFill>
                <a:latin typeface="IBM Plex Sans Condensed Medium" panose="020B0506050203000203" pitchFamily="34" charset="77"/>
                <a:ea typeface="IBM Plex Sans Condensed Medium" panose="020B0506050203000203" pitchFamily="34" charset="77"/>
                <a:cs typeface="IBM Plex Sans Condensed Medium" panose="020B0506050203000203" pitchFamily="34" charset="77"/>
                <a:sym typeface="IBM Plex Sans SemiBold"/>
              </a:defRPr>
            </a:lvl1pPr>
          </a:lstStyle>
          <a:p>
            <a:endParaRPr/>
          </a:p>
        </p:txBody>
      </p:sp>
      <p:sp>
        <p:nvSpPr>
          <p:cNvPr id="10" name="Francisco Vilhena da cunha…">
            <a:extLst>
              <a:ext uri="{FF2B5EF4-FFF2-40B4-BE49-F238E27FC236}">
                <a16:creationId xmlns:a16="http://schemas.microsoft.com/office/drawing/2014/main" id="{E1EE2F56-4CEC-67AB-0E75-C1B65A7BEE06}"/>
              </a:ext>
            </a:extLst>
          </p:cNvPr>
          <p:cNvSpPr txBox="1">
            <a:spLocks noGrp="1"/>
          </p:cNvSpPr>
          <p:nvPr>
            <p:ph type="body" idx="24" hasCustomPrompt="1"/>
          </p:nvPr>
        </p:nvSpPr>
        <p:spPr>
          <a:xfrm>
            <a:off x="180975" y="147637"/>
            <a:ext cx="3671368" cy="38166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cap="none" baseline="0">
                <a:solidFill>
                  <a:schemeClr val="bg1"/>
                </a:solidFill>
                <a:latin typeface="IBM Plex Sans Condensed Medium" panose="020B0506050203000203" pitchFamily="34" charset="77"/>
              </a:defRPr>
            </a:lvl1pPr>
          </a:lstStyle>
          <a:p>
            <a:pPr>
              <a:defRPr b="0" cap="all">
                <a:latin typeface="+mn-lt"/>
                <a:ea typeface="+mn-ea"/>
                <a:cs typeface="+mn-cs"/>
                <a:sym typeface="IBM Plex Sans Condensed Medium"/>
              </a:defRPr>
            </a:pPr>
            <a:r>
              <a:rPr lang="en-GB"/>
              <a:t>FRANCISCO VILHENA DA CUNHA</a:t>
            </a:r>
          </a:p>
          <a:p>
            <a:pPr>
              <a:defRPr b="0" cap="all">
                <a:latin typeface="+mn-lt"/>
                <a:ea typeface="+mn-ea"/>
                <a:cs typeface="+mn-cs"/>
                <a:sym typeface="IBM Plex Sans Condensed Medium"/>
              </a:defRPr>
            </a:pPr>
            <a:r>
              <a:rPr lang="en-GB"/>
              <a:t>PEDRO RODRIGUES DE JESUS</a:t>
            </a:r>
          </a:p>
        </p:txBody>
      </p:sp>
      <p:sp>
        <p:nvSpPr>
          <p:cNvPr id="11" name="Lisbon, June 2023">
            <a:extLst>
              <a:ext uri="{FF2B5EF4-FFF2-40B4-BE49-F238E27FC236}">
                <a16:creationId xmlns:a16="http://schemas.microsoft.com/office/drawing/2014/main" id="{652AA544-EBCD-186A-01E4-3BAD8C63D6AA}"/>
              </a:ext>
            </a:extLst>
          </p:cNvPr>
          <p:cNvSpPr txBox="1"/>
          <p:nvPr userDrawn="1"/>
        </p:nvSpPr>
        <p:spPr>
          <a:xfrm>
            <a:off x="6153299" y="147637"/>
            <a:ext cx="2809206" cy="381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825500">
              <a:lnSpc>
                <a:spcPct val="90000"/>
              </a:lnSpc>
              <a:defRPr sz="3300" spc="-98"/>
            </a:lvl1pPr>
          </a:lstStyle>
          <a:p>
            <a:pPr>
              <a:lnSpc>
                <a:spcPct val="100000"/>
              </a:lnSpc>
            </a:pPr>
            <a:r>
              <a:rPr sz="1238">
                <a:solidFill>
                  <a:schemeClr val="bg1"/>
                </a:solidFill>
              </a:rPr>
              <a:t>Lisbon, June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9F8D37-3B86-069A-D76A-E47BFD26439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1987" y="2565000"/>
            <a:ext cx="7820025" cy="514350"/>
          </a:xfrm>
        </p:spPr>
        <p:txBody>
          <a:bodyPr>
            <a:noAutofit/>
          </a:bodyPr>
          <a:lstStyle>
            <a:lvl1pPr marL="0" indent="0" algn="ctr">
              <a:buNone/>
              <a:defRPr sz="1875" cap="all" spc="-56" baseline="0">
                <a:solidFill>
                  <a:schemeClr val="bg1"/>
                </a:solidFill>
                <a:latin typeface="IBM Plex Sans Condensed Medium" panose="020B0506050203000203" pitchFamily="34" charset="77"/>
              </a:defRPr>
            </a:lvl1pPr>
            <a:lvl2pPr marL="0" indent="0" algn="ctr">
              <a:buNone/>
              <a:defRPr sz="1875" cap="all" spc="-56" baseline="0">
                <a:latin typeface="IBM Plex Sans Condensed Medium" panose="020B0506050203000203" pitchFamily="34" charset="77"/>
              </a:defRPr>
            </a:lvl2pPr>
            <a:lvl3pPr marL="404813" indent="0" algn="ctr">
              <a:buNone/>
              <a:defRPr sz="1875" cap="all" spc="-56" baseline="0">
                <a:latin typeface="IBM Plex Sans Condensed Medium" panose="020B0506050203000203" pitchFamily="34" charset="77"/>
              </a:defRPr>
            </a:lvl3pPr>
            <a:lvl4pPr marL="685800" indent="0" algn="ctr">
              <a:buNone/>
              <a:defRPr sz="1875" cap="all" spc="-56" baseline="0">
                <a:latin typeface="IBM Plex Sans Condensed Medium" panose="020B0506050203000203" pitchFamily="34" charset="77"/>
              </a:defRPr>
            </a:lvl4pPr>
            <a:lvl5pPr marL="914400" indent="0" algn="ctr">
              <a:buNone/>
              <a:defRPr sz="1875" cap="all" spc="-56" baseline="0">
                <a:latin typeface="IBM Plex Sans Condensed Medium" panose="020B050605020300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3A569D-CE4F-6E11-34B6-71040328A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8024" y="4407895"/>
            <a:ext cx="2186998" cy="6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6343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orizontal b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85787" y="404813"/>
            <a:ext cx="8420199" cy="3253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80000"/>
              </a:lnSpc>
              <a:defRPr sz="3188"/>
            </a:lvl1pPr>
          </a:lstStyle>
          <a:p>
            <a:r>
              <a:t>Slide Title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94011" y="3375000"/>
            <a:ext cx="4105278" cy="1287555"/>
          </a:xfrm>
          <a:prstGeom prst="rect">
            <a:avLst/>
          </a:prstGeom>
        </p:spPr>
        <p:txBody>
          <a:bodyPr lIns="0" tIns="0" rIns="0" bIns="0" numCol="1" spcCol="241200">
            <a:noAutofit/>
          </a:bodyPr>
          <a:lstStyle>
            <a:lvl1pPr marL="0" indent="0">
              <a:lnSpc>
                <a:spcPct val="100000"/>
              </a:lnSpc>
              <a:buClrTx/>
              <a:buSzTx/>
              <a:buNone/>
              <a:defRPr sz="1200" spc="-26"/>
            </a:lvl1pPr>
            <a:lvl2pPr>
              <a:lnSpc>
                <a:spcPct val="100000"/>
              </a:lnSpc>
              <a:defRPr sz="1200" spc="-26"/>
            </a:lvl2pPr>
            <a:lvl3pPr marL="404813" indent="-404813">
              <a:lnSpc>
                <a:spcPct val="100000"/>
              </a:lnSpc>
              <a:defRPr sz="1200" spc="-26"/>
            </a:lvl3pPr>
            <a:lvl4pPr marL="0" indent="0">
              <a:lnSpc>
                <a:spcPct val="100000"/>
              </a:lnSpc>
              <a:buClrTx/>
              <a:buSzTx/>
              <a:buNone/>
              <a:defRPr sz="1200" spc="-26"/>
            </a:lvl4pPr>
            <a:lvl5pPr marL="0" indent="0">
              <a:lnSpc>
                <a:spcPct val="100000"/>
              </a:lnSpc>
              <a:buClrTx/>
              <a:buSzTx/>
              <a:buNone/>
              <a:defRPr sz="1200" spc="-26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Line"/>
          <p:cNvSpPr/>
          <p:nvPr/>
        </p:nvSpPr>
        <p:spPr>
          <a:xfrm flipV="1">
            <a:off x="602000" y="4807744"/>
            <a:ext cx="8540038" cy="4763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endParaRPr sz="352"/>
          </a:p>
        </p:txBody>
      </p:sp>
      <p:pic>
        <p:nvPicPr>
          <p:cNvPr id="11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788" y="4899624"/>
            <a:ext cx="796691" cy="142875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G1-20200831_Pirineos Spain France.png"/>
          <p:cNvSpPr>
            <a:spLocks noGrp="1"/>
          </p:cNvSpPr>
          <p:nvPr>
            <p:ph type="pic" idx="21"/>
          </p:nvPr>
        </p:nvSpPr>
        <p:spPr>
          <a:xfrm>
            <a:off x="585787" y="1161000"/>
            <a:ext cx="8411976" cy="208336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0" name="All information presented is confidential and may be legally privileged."/>
          <p:cNvSpPr txBox="1"/>
          <p:nvPr/>
        </p:nvSpPr>
        <p:spPr>
          <a:xfrm>
            <a:off x="2254808" y="4946179"/>
            <a:ext cx="499478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2000" cap="none" spc="-3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750"/>
              <a:t>All information presented is confidential and may be legally privileged. 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41299" y="4916700"/>
            <a:ext cx="379214" cy="15716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pc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Slide Subtitle">
            <a:extLst>
              <a:ext uri="{FF2B5EF4-FFF2-40B4-BE49-F238E27FC236}">
                <a16:creationId xmlns:a16="http://schemas.microsoft.com/office/drawing/2014/main" id="{EA3E26C3-3FB0-811B-BE53-76A5DD5061DE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85788" y="850500"/>
            <a:ext cx="8420198" cy="1948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1650" b="0" i="0" cap="all" spc="-38" baseline="0">
                <a:latin typeface="IBM Plex Sans Condensed Medium" panose="020B0506050203000203" pitchFamily="34" charset="77"/>
              </a:defRPr>
            </a:lvl1pPr>
          </a:lstStyle>
          <a:p>
            <a:r>
              <a:t>Slide Subtitle</a:t>
            </a:r>
          </a:p>
        </p:txBody>
      </p:sp>
      <p:sp>
        <p:nvSpPr>
          <p:cNvPr id="2" name="Body Level One…">
            <a:extLst>
              <a:ext uri="{FF2B5EF4-FFF2-40B4-BE49-F238E27FC236}">
                <a16:creationId xmlns:a16="http://schemas.microsoft.com/office/drawing/2014/main" id="{E8FBDA00-AC27-DFE9-443C-7F35845F3606}"/>
              </a:ext>
            </a:extLst>
          </p:cNvPr>
          <p:cNvSpPr txBox="1">
            <a:spLocks noGrp="1"/>
          </p:cNvSpPr>
          <p:nvPr>
            <p:ph type="body" sz="half" idx="23" hasCustomPrompt="1"/>
          </p:nvPr>
        </p:nvSpPr>
        <p:spPr>
          <a:xfrm>
            <a:off x="4892485" y="3375000"/>
            <a:ext cx="4105278" cy="1287555"/>
          </a:xfrm>
          <a:prstGeom prst="rect">
            <a:avLst/>
          </a:prstGeom>
        </p:spPr>
        <p:txBody>
          <a:bodyPr lIns="0" tIns="0" rIns="0" bIns="0" numCol="1" spcCol="241200">
            <a:noAutofit/>
          </a:bodyPr>
          <a:lstStyle>
            <a:lvl1pPr marL="0" indent="0">
              <a:lnSpc>
                <a:spcPct val="100000"/>
              </a:lnSpc>
              <a:buClrTx/>
              <a:buSzTx/>
              <a:buNone/>
              <a:defRPr sz="1200" spc="-26"/>
            </a:lvl1pPr>
            <a:lvl2pPr>
              <a:lnSpc>
                <a:spcPct val="100000"/>
              </a:lnSpc>
              <a:defRPr sz="1200" spc="-26"/>
            </a:lvl2pPr>
            <a:lvl3pPr marL="404813" indent="-404813">
              <a:lnSpc>
                <a:spcPct val="100000"/>
              </a:lnSpc>
              <a:defRPr sz="1200" spc="-26"/>
            </a:lvl3pPr>
            <a:lvl4pPr marL="0" indent="0">
              <a:lnSpc>
                <a:spcPct val="100000"/>
              </a:lnSpc>
              <a:buClrTx/>
              <a:buSzTx/>
              <a:buNone/>
              <a:defRPr sz="1200" spc="-26"/>
            </a:lvl4pPr>
            <a:lvl5pPr marL="0" indent="0">
              <a:lnSpc>
                <a:spcPct val="100000"/>
              </a:lnSpc>
              <a:buClrTx/>
              <a:buSzTx/>
              <a:buNone/>
              <a:defRPr sz="1200" spc="-26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4EC1995C-6222-EA2C-0BAA-D987D28350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38" y="4810125"/>
            <a:ext cx="285750" cy="2857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966005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horizontal b cop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85787" y="404813"/>
            <a:ext cx="8420199" cy="3253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80000"/>
              </a:lnSpc>
              <a:defRPr sz="3188">
                <a:solidFill>
                  <a:schemeClr val="bg1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94011" y="3375000"/>
            <a:ext cx="4105278" cy="1287555"/>
          </a:xfrm>
          <a:prstGeom prst="rect">
            <a:avLst/>
          </a:prstGeom>
        </p:spPr>
        <p:txBody>
          <a:bodyPr lIns="0" tIns="0" rIns="0" bIns="0" numCol="1" spcCol="241200">
            <a:noAutofit/>
          </a:bodyPr>
          <a:lstStyle>
            <a:lvl1pPr marL="0" indent="0">
              <a:lnSpc>
                <a:spcPct val="100000"/>
              </a:lnSpc>
              <a:buClrTx/>
              <a:buSzTx/>
              <a:buNone/>
              <a:defRPr sz="1200" spc="-26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200" spc="-26">
                <a:solidFill>
                  <a:schemeClr val="bg1"/>
                </a:solidFill>
              </a:defRPr>
            </a:lvl2pPr>
            <a:lvl3pPr marL="404813" indent="-404813">
              <a:lnSpc>
                <a:spcPct val="100000"/>
              </a:lnSpc>
              <a:defRPr sz="1200" spc="-26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None/>
              <a:defRPr sz="1200" spc="-26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None/>
              <a:defRPr sz="1200" spc="-26">
                <a:solidFill>
                  <a:schemeClr val="bg1"/>
                </a:solidFill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Line"/>
          <p:cNvSpPr/>
          <p:nvPr/>
        </p:nvSpPr>
        <p:spPr>
          <a:xfrm flipV="1">
            <a:off x="602000" y="4807744"/>
            <a:ext cx="8540038" cy="4763"/>
          </a:xfrm>
          <a:prstGeom prst="line">
            <a:avLst/>
          </a:prstGeom>
          <a:ln w="127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endParaRPr sz="352"/>
          </a:p>
        </p:txBody>
      </p:sp>
      <p:sp>
        <p:nvSpPr>
          <p:cNvPr id="118" name="G1-20200831_Pirineos Spain France.png"/>
          <p:cNvSpPr>
            <a:spLocks noGrp="1"/>
          </p:cNvSpPr>
          <p:nvPr>
            <p:ph type="pic" idx="21"/>
          </p:nvPr>
        </p:nvSpPr>
        <p:spPr>
          <a:xfrm>
            <a:off x="585787" y="1161000"/>
            <a:ext cx="8411976" cy="208336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120" name="All information presented is confidential and may be legally privileged."/>
          <p:cNvSpPr txBox="1"/>
          <p:nvPr/>
        </p:nvSpPr>
        <p:spPr>
          <a:xfrm>
            <a:off x="2254808" y="4946179"/>
            <a:ext cx="499478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2000" cap="none" spc="-3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750">
                <a:solidFill>
                  <a:schemeClr val="bg1"/>
                </a:solidFill>
              </a:rPr>
              <a:t>All information presented is confidential and may be legally privileged. 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41299" y="4916700"/>
            <a:ext cx="379214" cy="15716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PT" smtClean="0"/>
              <a:pPr/>
              <a:t>‹#›</a:t>
            </a:fld>
            <a:endParaRPr lang="en-PT"/>
          </a:p>
        </p:txBody>
      </p:sp>
      <p:sp>
        <p:nvSpPr>
          <p:cNvPr id="3" name="Slide Subtitle">
            <a:extLst>
              <a:ext uri="{FF2B5EF4-FFF2-40B4-BE49-F238E27FC236}">
                <a16:creationId xmlns:a16="http://schemas.microsoft.com/office/drawing/2014/main" id="{EA3E26C3-3FB0-811B-BE53-76A5DD5061DE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85788" y="850500"/>
            <a:ext cx="8420198" cy="1948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1650" b="0" i="0" cap="all" spc="-38" baseline="0">
                <a:solidFill>
                  <a:schemeClr val="bg1"/>
                </a:solidFill>
                <a:latin typeface="IBM Plex Sans Condensed Medium" panose="020B0506050203000203" pitchFamily="34" charset="77"/>
              </a:defRPr>
            </a:lvl1pPr>
          </a:lstStyle>
          <a:p>
            <a:r>
              <a:t>Slide Subtitle</a:t>
            </a:r>
          </a:p>
        </p:txBody>
      </p:sp>
      <p:sp>
        <p:nvSpPr>
          <p:cNvPr id="2" name="Body Level One…">
            <a:extLst>
              <a:ext uri="{FF2B5EF4-FFF2-40B4-BE49-F238E27FC236}">
                <a16:creationId xmlns:a16="http://schemas.microsoft.com/office/drawing/2014/main" id="{E8FBDA00-AC27-DFE9-443C-7F35845F3606}"/>
              </a:ext>
            </a:extLst>
          </p:cNvPr>
          <p:cNvSpPr txBox="1">
            <a:spLocks noGrp="1"/>
          </p:cNvSpPr>
          <p:nvPr>
            <p:ph type="body" sz="half" idx="23" hasCustomPrompt="1"/>
          </p:nvPr>
        </p:nvSpPr>
        <p:spPr>
          <a:xfrm>
            <a:off x="4892485" y="3375000"/>
            <a:ext cx="4105278" cy="1287555"/>
          </a:xfrm>
          <a:prstGeom prst="rect">
            <a:avLst/>
          </a:prstGeom>
        </p:spPr>
        <p:txBody>
          <a:bodyPr lIns="0" tIns="0" rIns="0" bIns="0" numCol="1" spcCol="241200">
            <a:noAutofit/>
          </a:bodyPr>
          <a:lstStyle>
            <a:lvl1pPr marL="0" indent="0">
              <a:lnSpc>
                <a:spcPct val="100000"/>
              </a:lnSpc>
              <a:buClrTx/>
              <a:buSzTx/>
              <a:buNone/>
              <a:defRPr sz="1200" spc="-26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200" spc="-26">
                <a:solidFill>
                  <a:schemeClr val="bg1"/>
                </a:solidFill>
              </a:defRPr>
            </a:lvl2pPr>
            <a:lvl3pPr marL="404813" indent="-404813">
              <a:lnSpc>
                <a:spcPct val="100000"/>
              </a:lnSpc>
              <a:defRPr sz="1200" spc="-26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ClrTx/>
              <a:buSzTx/>
              <a:buNone/>
              <a:defRPr sz="1200" spc="-26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ClrTx/>
              <a:buSzTx/>
              <a:buNone/>
              <a:defRPr sz="1200" spc="-26">
                <a:solidFill>
                  <a:schemeClr val="bg1"/>
                </a:solidFill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AD2F36C5-9676-5327-A510-D12F902573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5787" y="4900613"/>
            <a:ext cx="795338" cy="142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02E95501-970A-499A-65AD-FFEEC0C07B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57" y="4810125"/>
            <a:ext cx="285750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F891BB7-520D-7133-75BE-F3AD7BA6F7D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5787" y="4916700"/>
            <a:ext cx="1557295" cy="15660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80000"/>
              </a:lnSpc>
              <a:buNone/>
              <a:defRPr sz="938" b="0" i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09686319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85787" y="404812"/>
            <a:ext cx="8407165" cy="3505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80000"/>
              </a:lnSpc>
              <a:defRPr sz="3188"/>
            </a:lvl1pPr>
          </a:lstStyle>
          <a:p>
            <a:r>
              <a:t>Slide Title</a:t>
            </a:r>
          </a:p>
        </p:txBody>
      </p:sp>
      <p:sp>
        <p:nvSpPr>
          <p:cNvPr id="149" name="Line"/>
          <p:cNvSpPr/>
          <p:nvPr/>
        </p:nvSpPr>
        <p:spPr>
          <a:xfrm>
            <a:off x="597063" y="4810011"/>
            <a:ext cx="8628322" cy="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endParaRPr sz="352"/>
          </a:p>
        </p:txBody>
      </p:sp>
      <p:pic>
        <p:nvPicPr>
          <p:cNvPr id="1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788" y="4899624"/>
            <a:ext cx="796691" cy="142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7" y="4810125"/>
            <a:ext cx="285750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All information presented is confidential and may be legally privileged."/>
          <p:cNvSpPr txBox="1"/>
          <p:nvPr/>
        </p:nvSpPr>
        <p:spPr>
          <a:xfrm>
            <a:off x="2254808" y="4946179"/>
            <a:ext cx="499478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2000" cap="none" spc="-3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750"/>
              <a:t>All information presented is confidential and may be legally privileged. 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41250" y="4916700"/>
            <a:ext cx="379350" cy="1571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defTabSz="219075">
              <a:lnSpc>
                <a:spcPct val="100000"/>
              </a:lnSpc>
              <a:defRPr spc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Slide Subtitle">
            <a:extLst>
              <a:ext uri="{FF2B5EF4-FFF2-40B4-BE49-F238E27FC236}">
                <a16:creationId xmlns:a16="http://schemas.microsoft.com/office/drawing/2014/main" id="{08DC174E-8463-CC9A-CDDF-2219A07BDECD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585787" y="850500"/>
            <a:ext cx="8407165" cy="1948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1650" b="0" i="0" cap="all" spc="-38" baseline="0">
                <a:solidFill>
                  <a:schemeClr val="tx1"/>
                </a:solidFill>
                <a:latin typeface="IBM Plex Sans Condensed Medium" panose="020B0506050203000203" pitchFamily="34" charset="77"/>
              </a:defRPr>
            </a:lvl1pPr>
          </a:lstStyle>
          <a:p>
            <a:r>
              <a:t>Slide Subtitle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1DB65CE-CD87-8D7B-1147-C5E57C4F939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55274213"/>
              </p:ext>
            </p:extLst>
          </p:nvPr>
        </p:nvGraphicFramePr>
        <p:xfrm>
          <a:off x="595313" y="1513778"/>
          <a:ext cx="3549567" cy="3089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ECAFDF5-CC4C-826B-0A17-A7437E61AA3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73538126"/>
              </p:ext>
            </p:extLst>
          </p:nvPr>
        </p:nvGraphicFramePr>
        <p:xfrm>
          <a:off x="4999121" y="1317458"/>
          <a:ext cx="3993831" cy="328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1D29935-6593-6656-F7EC-873251A693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5787" y="4916700"/>
            <a:ext cx="1557295" cy="15660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80000"/>
              </a:lnSpc>
              <a:buNone/>
              <a:defRPr sz="938" b="0" i="0" cap="all" baseline="0">
                <a:latin typeface="+mn-lt"/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25677049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85787" y="404812"/>
            <a:ext cx="8407165" cy="3505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80000"/>
              </a:lnSpc>
              <a:defRPr sz="3188"/>
            </a:lvl1pPr>
          </a:lstStyle>
          <a:p>
            <a:r>
              <a:t>Slide Title</a:t>
            </a:r>
          </a:p>
        </p:txBody>
      </p:sp>
      <p:sp>
        <p:nvSpPr>
          <p:cNvPr id="149" name="Line"/>
          <p:cNvSpPr/>
          <p:nvPr/>
        </p:nvSpPr>
        <p:spPr>
          <a:xfrm>
            <a:off x="597063" y="4810011"/>
            <a:ext cx="8628322" cy="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endParaRPr sz="352"/>
          </a:p>
        </p:txBody>
      </p:sp>
      <p:pic>
        <p:nvPicPr>
          <p:cNvPr id="1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788" y="4899624"/>
            <a:ext cx="796691" cy="142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7" y="4810125"/>
            <a:ext cx="285750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All information presented is confidential and may be legally privileged."/>
          <p:cNvSpPr txBox="1"/>
          <p:nvPr/>
        </p:nvSpPr>
        <p:spPr>
          <a:xfrm>
            <a:off x="2254808" y="4946179"/>
            <a:ext cx="499478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2000" cap="none" spc="-3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750"/>
              <a:t>All information presented is confidential and may be legally privileged. 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41250" y="4916700"/>
            <a:ext cx="379350" cy="1571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defTabSz="219075">
              <a:lnSpc>
                <a:spcPct val="100000"/>
              </a:lnSpc>
              <a:defRPr spc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Slide Subtitle">
            <a:extLst>
              <a:ext uri="{FF2B5EF4-FFF2-40B4-BE49-F238E27FC236}">
                <a16:creationId xmlns:a16="http://schemas.microsoft.com/office/drawing/2014/main" id="{08DC174E-8463-CC9A-CDDF-2219A07BDECD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585787" y="850500"/>
            <a:ext cx="8407165" cy="1948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1650" b="0" i="0" cap="all" spc="-38" baseline="0">
                <a:solidFill>
                  <a:schemeClr val="tx1"/>
                </a:solidFill>
                <a:latin typeface="IBM Plex Sans Condensed Medium" panose="020B0506050203000203" pitchFamily="34" charset="77"/>
              </a:defRPr>
            </a:lvl1pPr>
          </a:lstStyle>
          <a:p>
            <a:r>
              <a:t>Slide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298F88-BD78-A99A-8110-EAF0FEA45B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5787" y="4916700"/>
            <a:ext cx="1557295" cy="15660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80000"/>
              </a:lnSpc>
              <a:buNone/>
              <a:defRPr sz="938" b="0" i="0" cap="all" baseline="0">
                <a:latin typeface="+mn-lt"/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13872865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o imagem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95313" y="1573056"/>
            <a:ext cx="3667125" cy="30962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ClrTx/>
              <a:buSzTx/>
              <a:buNone/>
            </a:lvl1pPr>
            <a:lvl4pPr marL="619125">
              <a:buSzPct val="100000"/>
              <a:buChar char="‣"/>
            </a:lvl4pPr>
            <a:lvl5pPr marL="619125">
              <a:buSzPct val="100000"/>
              <a:buChar char="‣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7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85788" y="404812"/>
            <a:ext cx="3667125" cy="3505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80000"/>
              </a:lnSpc>
              <a:defRPr sz="3188"/>
            </a:lvl1pPr>
          </a:lstStyle>
          <a:p>
            <a:r>
              <a:t>Slide Title</a:t>
            </a:r>
          </a:p>
        </p:txBody>
      </p:sp>
      <p:sp>
        <p:nvSpPr>
          <p:cNvPr id="148" name="G1-20200831_Pirineos Spain France.png"/>
          <p:cNvSpPr>
            <a:spLocks noGrp="1"/>
          </p:cNvSpPr>
          <p:nvPr>
            <p:ph type="pic" idx="22"/>
          </p:nvPr>
        </p:nvSpPr>
        <p:spPr>
          <a:xfrm>
            <a:off x="4412478" y="376238"/>
            <a:ext cx="4590000" cy="4308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" name="Line"/>
          <p:cNvSpPr/>
          <p:nvPr/>
        </p:nvSpPr>
        <p:spPr>
          <a:xfrm>
            <a:off x="597063" y="4810011"/>
            <a:ext cx="8628322" cy="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endParaRPr sz="352"/>
          </a:p>
        </p:txBody>
      </p:sp>
      <p:pic>
        <p:nvPicPr>
          <p:cNvPr id="1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788" y="4899624"/>
            <a:ext cx="796691" cy="142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" descr="Image"/>
          <p:cNvPicPr>
            <a:picLocks noChangeAspect="1"/>
          </p:cNvPicPr>
          <p:nvPr userDrawn="1"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72057" y="4810125"/>
            <a:ext cx="285750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All information presented is confidential and may be legally privileged."/>
          <p:cNvSpPr txBox="1"/>
          <p:nvPr/>
        </p:nvSpPr>
        <p:spPr>
          <a:xfrm>
            <a:off x="2254808" y="4946179"/>
            <a:ext cx="499478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2000" cap="none" spc="-3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750"/>
              <a:t>All information presented is confidential and may be legally privileged. 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41250" y="4916700"/>
            <a:ext cx="379350" cy="1571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defTabSz="219075">
              <a:lnSpc>
                <a:spcPct val="100000"/>
              </a:lnSpc>
              <a:defRPr spc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Slide Subtitle">
            <a:extLst>
              <a:ext uri="{FF2B5EF4-FFF2-40B4-BE49-F238E27FC236}">
                <a16:creationId xmlns:a16="http://schemas.microsoft.com/office/drawing/2014/main" id="{08DC174E-8463-CC9A-CDDF-2219A07BDECD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585787" y="850500"/>
            <a:ext cx="3676650" cy="1948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1650" b="0" i="0" cap="all" spc="-38" baseline="0">
                <a:solidFill>
                  <a:schemeClr val="tx1"/>
                </a:solidFill>
                <a:latin typeface="IBM Plex Sans Condensed Medium" panose="020B0506050203000203" pitchFamily="34" charset="77"/>
              </a:defRPr>
            </a:lvl1pPr>
          </a:lstStyle>
          <a:p>
            <a:r>
              <a:t>Slide Subtitle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31C8A2D-2530-E77E-3135-A51C7CC05A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5787" y="4916700"/>
            <a:ext cx="1557295" cy="15660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80000"/>
              </a:lnSpc>
              <a:buNone/>
              <a:defRPr sz="938" b="0" i="0" cap="all" baseline="0">
                <a:latin typeface="+mn-lt"/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79256703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2-20180326_Lisboa, Portugal 3.jpg"/>
          <p:cNvSpPr>
            <a:spLocks noGrp="1"/>
          </p:cNvSpPr>
          <p:nvPr>
            <p:ph type="pic" sz="quarter" idx="21"/>
          </p:nvPr>
        </p:nvSpPr>
        <p:spPr>
          <a:xfrm>
            <a:off x="6031615" y="263118"/>
            <a:ext cx="3011691" cy="20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6" name="G2-20210112_Barcelona.png"/>
          <p:cNvSpPr>
            <a:spLocks noGrp="1"/>
          </p:cNvSpPr>
          <p:nvPr>
            <p:ph type="pic" sz="quarter" idx="22"/>
          </p:nvPr>
        </p:nvSpPr>
        <p:spPr>
          <a:xfrm>
            <a:off x="6026777" y="2467945"/>
            <a:ext cx="3016571" cy="20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7" name="G2_20220207_Paris 4.png"/>
          <p:cNvSpPr>
            <a:spLocks noGrp="1"/>
          </p:cNvSpPr>
          <p:nvPr>
            <p:ph type="pic" idx="23"/>
          </p:nvPr>
        </p:nvSpPr>
        <p:spPr>
          <a:xfrm>
            <a:off x="124374" y="258497"/>
            <a:ext cx="5779350" cy="428844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41250" y="4916700"/>
            <a:ext cx="379350" cy="157163"/>
          </a:xfrm>
          <a:prstGeom prst="rect">
            <a:avLst/>
          </a:prstGeom>
        </p:spPr>
        <p:txBody>
          <a:bodyPr anchor="ctr" anchorCtr="0">
            <a:no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All information presented is confidential and may be legally privileged.">
            <a:extLst>
              <a:ext uri="{FF2B5EF4-FFF2-40B4-BE49-F238E27FC236}">
                <a16:creationId xmlns:a16="http://schemas.microsoft.com/office/drawing/2014/main" id="{588AF7E9-770B-9A60-ED00-ACBBA5487F07}"/>
              </a:ext>
            </a:extLst>
          </p:cNvPr>
          <p:cNvSpPr txBox="1"/>
          <p:nvPr userDrawn="1"/>
        </p:nvSpPr>
        <p:spPr>
          <a:xfrm>
            <a:off x="2254808" y="4946179"/>
            <a:ext cx="499478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2000" cap="none" spc="-3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750"/>
              <a:t>All information presented is confidential and may be legally privileged. 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BF9BF2B-605A-D534-3CE3-E9402EB546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5787" y="4916700"/>
            <a:ext cx="1557295" cy="15660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80000"/>
              </a:lnSpc>
              <a:buNone/>
              <a:defRPr sz="938" b="0" i="0" cap="all" baseline="0">
                <a:latin typeface="+mn-lt"/>
              </a:defRPr>
            </a:lvl1pPr>
          </a:lstStyle>
          <a:p>
            <a:r>
              <a:rPr lang="en-GB"/>
              <a:t>Presentation title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"/>
          <p:cNvSpPr/>
          <p:nvPr/>
        </p:nvSpPr>
        <p:spPr>
          <a:xfrm>
            <a:off x="597063" y="4810011"/>
            <a:ext cx="8628322" cy="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endParaRPr sz="352"/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1438" y="4810125"/>
            <a:ext cx="285750" cy="285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205788" y="4899624"/>
            <a:ext cx="796691" cy="14287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85787" y="404812"/>
            <a:ext cx="8239125" cy="538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52438" y="1595437"/>
            <a:ext cx="8239050" cy="3095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72" r:id="rId4"/>
    <p:sldLayoutId id="2147483673" r:id="rId5"/>
    <p:sldLayoutId id="2147483676" r:id="rId6"/>
    <p:sldLayoutId id="2147483677" r:id="rId7"/>
    <p:sldLayoutId id="2147483671" r:id="rId8"/>
    <p:sldLayoutId id="2147483662" r:id="rId9"/>
    <p:sldLayoutId id="2147483669" r:id="rId10"/>
    <p:sldLayoutId id="2147483674" r:id="rId11"/>
    <p:sldLayoutId id="2147483670" r:id="rId12"/>
    <p:sldLayoutId id="2147483675" r:id="rId13"/>
    <p:sldLayoutId id="2147483680" r:id="rId14"/>
    <p:sldLayoutId id="2147483685" r:id="rId15"/>
    <p:sldLayoutId id="2147483686" r:id="rId16"/>
    <p:sldLayoutId id="2147483718" r:id="rId17"/>
    <p:sldLayoutId id="2147483723" r:id="rId18"/>
    <p:sldLayoutId id="2147483724" r:id="rId19"/>
    <p:sldLayoutId id="2147483727" r:id="rId20"/>
    <p:sldLayoutId id="2147483750" r:id="rId21"/>
    <p:sldLayoutId id="2147483754" r:id="rId22"/>
    <p:sldLayoutId id="2147483756" r:id="rId23"/>
    <p:sldLayoutId id="2147483757" r:id="rId24"/>
    <p:sldLayoutId id="2147483758" r:id="rId25"/>
  </p:sldLayoutIdLst>
  <p:transition spd="med"/>
  <p:txStyles>
    <p:titleStyle>
      <a:lvl1pPr marL="0" marR="0" indent="0" algn="l" defTabSz="914377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all" spc="-53" baseline="0">
          <a:solidFill>
            <a:srgbClr val="000000"/>
          </a:solidFill>
          <a:uFillTx/>
          <a:latin typeface="+mn-lt"/>
          <a:ea typeface="+mn-ea"/>
          <a:cs typeface="+mn-cs"/>
          <a:sym typeface="IBM Plex Sans Condensed Medium"/>
        </a:defRPr>
      </a:lvl1pPr>
      <a:lvl2pPr marL="0" marR="0" indent="171450" algn="l" defTabSz="914377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0" i="0" u="none" strike="noStrike" cap="all" spc="-127" baseline="0">
          <a:solidFill>
            <a:srgbClr val="000000"/>
          </a:solidFill>
          <a:uFillTx/>
          <a:latin typeface="+mn-lt"/>
          <a:ea typeface="+mn-ea"/>
          <a:cs typeface="+mn-cs"/>
          <a:sym typeface="IBM Plex Sans Condensed Medium"/>
        </a:defRPr>
      </a:lvl2pPr>
      <a:lvl3pPr marL="0" marR="0" indent="342900" algn="l" defTabSz="914377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0" i="0" u="none" strike="noStrike" cap="all" spc="-127" baseline="0">
          <a:solidFill>
            <a:srgbClr val="000000"/>
          </a:solidFill>
          <a:uFillTx/>
          <a:latin typeface="+mn-lt"/>
          <a:ea typeface="+mn-ea"/>
          <a:cs typeface="+mn-cs"/>
          <a:sym typeface="IBM Plex Sans Condensed Medium"/>
        </a:defRPr>
      </a:lvl3pPr>
      <a:lvl4pPr marL="0" marR="0" indent="514350" algn="l" defTabSz="914377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0" i="0" u="none" strike="noStrike" cap="all" spc="-127" baseline="0">
          <a:solidFill>
            <a:srgbClr val="000000"/>
          </a:solidFill>
          <a:uFillTx/>
          <a:latin typeface="+mn-lt"/>
          <a:ea typeface="+mn-ea"/>
          <a:cs typeface="+mn-cs"/>
          <a:sym typeface="IBM Plex Sans Condensed Medium"/>
        </a:defRPr>
      </a:lvl4pPr>
      <a:lvl5pPr marL="0" marR="0" indent="685800" algn="l" defTabSz="914377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0" i="0" u="none" strike="noStrike" cap="all" spc="-127" baseline="0">
          <a:solidFill>
            <a:srgbClr val="000000"/>
          </a:solidFill>
          <a:uFillTx/>
          <a:latin typeface="+mn-lt"/>
          <a:ea typeface="+mn-ea"/>
          <a:cs typeface="+mn-cs"/>
          <a:sym typeface="IBM Plex Sans Condensed Medium"/>
        </a:defRPr>
      </a:lvl5pPr>
      <a:lvl6pPr marL="0" marR="0" indent="857250" algn="l" defTabSz="914377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0" i="0" u="none" strike="noStrike" cap="all" spc="-127" baseline="0">
          <a:solidFill>
            <a:srgbClr val="000000"/>
          </a:solidFill>
          <a:uFillTx/>
          <a:latin typeface="+mn-lt"/>
          <a:ea typeface="+mn-ea"/>
          <a:cs typeface="+mn-cs"/>
          <a:sym typeface="IBM Plex Sans Condensed Medium"/>
        </a:defRPr>
      </a:lvl6pPr>
      <a:lvl7pPr marL="0" marR="0" indent="1028700" algn="l" defTabSz="914377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0" i="0" u="none" strike="noStrike" cap="all" spc="-127" baseline="0">
          <a:solidFill>
            <a:srgbClr val="000000"/>
          </a:solidFill>
          <a:uFillTx/>
          <a:latin typeface="+mn-lt"/>
          <a:ea typeface="+mn-ea"/>
          <a:cs typeface="+mn-cs"/>
          <a:sym typeface="IBM Plex Sans Condensed Medium"/>
        </a:defRPr>
      </a:lvl7pPr>
      <a:lvl8pPr marL="0" marR="0" indent="1200150" algn="l" defTabSz="914377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0" i="0" u="none" strike="noStrike" cap="all" spc="-127" baseline="0">
          <a:solidFill>
            <a:srgbClr val="000000"/>
          </a:solidFill>
          <a:uFillTx/>
          <a:latin typeface="+mn-lt"/>
          <a:ea typeface="+mn-ea"/>
          <a:cs typeface="+mn-cs"/>
          <a:sym typeface="IBM Plex Sans Condensed Medium"/>
        </a:defRPr>
      </a:lvl8pPr>
      <a:lvl9pPr marL="0" marR="0" indent="1371600" algn="l" defTabSz="914377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0" i="0" u="none" strike="noStrike" cap="all" spc="-127" baseline="0">
          <a:solidFill>
            <a:srgbClr val="000000"/>
          </a:solidFill>
          <a:uFillTx/>
          <a:latin typeface="+mn-lt"/>
          <a:ea typeface="+mn-ea"/>
          <a:cs typeface="+mn-cs"/>
          <a:sym typeface="IBM Plex Sans Condensed Medium"/>
        </a:defRPr>
      </a:lvl9pPr>
    </p:titleStyle>
    <p:bodyStyle>
      <a:lvl1pPr marL="214313" marR="0" indent="-214313" algn="l" defTabSz="657202" rtl="0" latinLnBrk="0">
        <a:lnSpc>
          <a:spcPct val="90000"/>
        </a:lnSpc>
        <a:spcBef>
          <a:spcPts val="938"/>
        </a:spcBef>
        <a:spcAft>
          <a:spcPts val="0"/>
        </a:spcAft>
        <a:buClr>
          <a:srgbClr val="FF2D05"/>
        </a:buClr>
        <a:buSzPct val="123000"/>
        <a:buFontTx/>
        <a:buChar char="‣"/>
        <a:tabLst/>
        <a:defRPr sz="1200" b="0" i="0" u="none" strike="noStrike" cap="none" spc="-17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404813" marR="0" indent="-404813" algn="l" defTabSz="657202" rtl="0" latinLnBrk="0">
        <a:lnSpc>
          <a:spcPct val="90000"/>
        </a:lnSpc>
        <a:spcBef>
          <a:spcPts val="938"/>
        </a:spcBef>
        <a:spcAft>
          <a:spcPts val="0"/>
        </a:spcAft>
        <a:buClr>
          <a:srgbClr val="FF2D05"/>
        </a:buClr>
        <a:buSzPct val="123000"/>
        <a:buFontTx/>
        <a:buChar char="‣"/>
        <a:tabLst/>
        <a:defRPr sz="1200" b="0" i="0" u="none" strike="noStrike" cap="none" spc="-17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619125" marR="0" indent="-214313" algn="l" defTabSz="657202" rtl="0" latinLnBrk="0">
        <a:lnSpc>
          <a:spcPct val="90000"/>
        </a:lnSpc>
        <a:spcBef>
          <a:spcPts val="938"/>
        </a:spcBef>
        <a:spcAft>
          <a:spcPts val="0"/>
        </a:spcAft>
        <a:buClr>
          <a:srgbClr val="FF2D05"/>
        </a:buClr>
        <a:buSzPct val="100000"/>
        <a:buFontTx/>
        <a:buChar char="‣"/>
        <a:tabLst/>
        <a:defRPr sz="1200" b="0" i="0" u="none" strike="noStrike" cap="none" spc="-17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900113" marR="0" indent="-214313" algn="l" defTabSz="657202" rtl="0" latinLnBrk="0">
        <a:lnSpc>
          <a:spcPct val="90000"/>
        </a:lnSpc>
        <a:spcBef>
          <a:spcPts val="938"/>
        </a:spcBef>
        <a:spcAft>
          <a:spcPts val="0"/>
        </a:spcAft>
        <a:buClr>
          <a:srgbClr val="FF2D05"/>
        </a:buClr>
        <a:buSzPct val="123000"/>
        <a:buFontTx/>
        <a:buChar char="•"/>
        <a:tabLst/>
        <a:defRPr sz="1200" b="0" i="0" u="none" strike="noStrike" cap="none" spc="-17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1128713" marR="0" indent="-214313" algn="l" defTabSz="657202" rtl="0" latinLnBrk="0">
        <a:lnSpc>
          <a:spcPct val="90000"/>
        </a:lnSpc>
        <a:spcBef>
          <a:spcPts val="938"/>
        </a:spcBef>
        <a:spcAft>
          <a:spcPts val="0"/>
        </a:spcAft>
        <a:buClr>
          <a:srgbClr val="FF2D05"/>
        </a:buClr>
        <a:buSzPct val="123000"/>
        <a:buFontTx/>
        <a:buChar char="•"/>
        <a:tabLst/>
        <a:defRPr sz="1200" b="0" i="0" u="none" strike="noStrike" cap="none" spc="-17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1357313" marR="0" indent="-214313" algn="l" defTabSz="657202" rtl="0" latinLnBrk="0">
        <a:lnSpc>
          <a:spcPct val="90000"/>
        </a:lnSpc>
        <a:spcBef>
          <a:spcPts val="938"/>
        </a:spcBef>
        <a:spcAft>
          <a:spcPts val="0"/>
        </a:spcAft>
        <a:buClr>
          <a:srgbClr val="FF2D05"/>
        </a:buClr>
        <a:buSzPct val="123000"/>
        <a:buFontTx/>
        <a:buChar char="•"/>
        <a:tabLst/>
        <a:defRPr sz="1688" b="0" i="0" u="none" strike="noStrike" cap="none" spc="-17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1585913" marR="0" indent="-214313" algn="l" defTabSz="657202" rtl="0" latinLnBrk="0">
        <a:lnSpc>
          <a:spcPct val="90000"/>
        </a:lnSpc>
        <a:spcBef>
          <a:spcPts val="938"/>
        </a:spcBef>
        <a:spcAft>
          <a:spcPts val="0"/>
        </a:spcAft>
        <a:buClr>
          <a:srgbClr val="FF2D05"/>
        </a:buClr>
        <a:buSzPct val="123000"/>
        <a:buFontTx/>
        <a:buChar char="•"/>
        <a:tabLst/>
        <a:defRPr sz="1688" b="0" i="0" u="none" strike="noStrike" cap="none" spc="-17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1814513" marR="0" indent="-214313" algn="l" defTabSz="657202" rtl="0" latinLnBrk="0">
        <a:lnSpc>
          <a:spcPct val="90000"/>
        </a:lnSpc>
        <a:spcBef>
          <a:spcPts val="938"/>
        </a:spcBef>
        <a:spcAft>
          <a:spcPts val="0"/>
        </a:spcAft>
        <a:buClr>
          <a:srgbClr val="FF2D05"/>
        </a:buClr>
        <a:buSzPct val="123000"/>
        <a:buFontTx/>
        <a:buChar char="•"/>
        <a:tabLst/>
        <a:defRPr sz="1688" b="0" i="0" u="none" strike="noStrike" cap="none" spc="-17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2043113" marR="0" indent="-214313" algn="l" defTabSz="657202" rtl="0" latinLnBrk="0">
        <a:lnSpc>
          <a:spcPct val="90000"/>
        </a:lnSpc>
        <a:spcBef>
          <a:spcPts val="938"/>
        </a:spcBef>
        <a:spcAft>
          <a:spcPts val="0"/>
        </a:spcAft>
        <a:buClr>
          <a:srgbClr val="FF2D05"/>
        </a:buClr>
        <a:buSzPct val="123000"/>
        <a:buFontTx/>
        <a:buChar char="•"/>
        <a:tabLst/>
        <a:defRPr sz="1688" b="0" i="0" u="none" strike="noStrike" cap="none" spc="-17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476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8" b="0" i="0" u="none" strike="noStrike" cap="all" spc="-19" baseline="0">
          <a:solidFill>
            <a:schemeClr val="tx1"/>
          </a:solidFill>
          <a:uFillTx/>
          <a:latin typeface="+mn-lt"/>
          <a:ea typeface="+mn-ea"/>
          <a:cs typeface="+mn-cs"/>
          <a:sym typeface="IBM Plex Sans Condensed Medium"/>
        </a:defRPr>
      </a:lvl1pPr>
      <a:lvl2pPr marL="0" marR="0" indent="171450" algn="l" defTabSz="476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8" b="0" i="0" u="none" strike="noStrike" cap="all" spc="-19" baseline="0">
          <a:solidFill>
            <a:schemeClr val="tx1"/>
          </a:solidFill>
          <a:uFillTx/>
          <a:latin typeface="+mn-lt"/>
          <a:ea typeface="+mn-ea"/>
          <a:cs typeface="+mn-cs"/>
          <a:sym typeface="IBM Plex Sans Condensed Medium"/>
        </a:defRPr>
      </a:lvl2pPr>
      <a:lvl3pPr marL="0" marR="0" indent="342900" algn="l" defTabSz="476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8" b="0" i="0" u="none" strike="noStrike" cap="all" spc="-19" baseline="0">
          <a:solidFill>
            <a:schemeClr val="tx1"/>
          </a:solidFill>
          <a:uFillTx/>
          <a:latin typeface="+mn-lt"/>
          <a:ea typeface="+mn-ea"/>
          <a:cs typeface="+mn-cs"/>
          <a:sym typeface="IBM Plex Sans Condensed Medium"/>
        </a:defRPr>
      </a:lvl3pPr>
      <a:lvl4pPr marL="0" marR="0" indent="514350" algn="l" defTabSz="476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8" b="0" i="0" u="none" strike="noStrike" cap="all" spc="-19" baseline="0">
          <a:solidFill>
            <a:schemeClr val="tx1"/>
          </a:solidFill>
          <a:uFillTx/>
          <a:latin typeface="+mn-lt"/>
          <a:ea typeface="+mn-ea"/>
          <a:cs typeface="+mn-cs"/>
          <a:sym typeface="IBM Plex Sans Condensed Medium"/>
        </a:defRPr>
      </a:lvl4pPr>
      <a:lvl5pPr marL="0" marR="0" indent="685800" algn="l" defTabSz="476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8" b="0" i="0" u="none" strike="noStrike" cap="all" spc="-19" baseline="0">
          <a:solidFill>
            <a:schemeClr val="tx1"/>
          </a:solidFill>
          <a:uFillTx/>
          <a:latin typeface="+mn-lt"/>
          <a:ea typeface="+mn-ea"/>
          <a:cs typeface="+mn-cs"/>
          <a:sym typeface="IBM Plex Sans Condensed Medium"/>
        </a:defRPr>
      </a:lvl5pPr>
      <a:lvl6pPr marL="0" marR="0" indent="857250" algn="l" defTabSz="476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8" b="0" i="0" u="none" strike="noStrike" cap="all" spc="-19" baseline="0">
          <a:solidFill>
            <a:schemeClr val="tx1"/>
          </a:solidFill>
          <a:uFillTx/>
          <a:latin typeface="+mn-lt"/>
          <a:ea typeface="+mn-ea"/>
          <a:cs typeface="+mn-cs"/>
          <a:sym typeface="IBM Plex Sans Condensed Medium"/>
        </a:defRPr>
      </a:lvl6pPr>
      <a:lvl7pPr marL="0" marR="0" indent="1028700" algn="l" defTabSz="476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8" b="0" i="0" u="none" strike="noStrike" cap="all" spc="-19" baseline="0">
          <a:solidFill>
            <a:schemeClr val="tx1"/>
          </a:solidFill>
          <a:uFillTx/>
          <a:latin typeface="+mn-lt"/>
          <a:ea typeface="+mn-ea"/>
          <a:cs typeface="+mn-cs"/>
          <a:sym typeface="IBM Plex Sans Condensed Medium"/>
        </a:defRPr>
      </a:lvl7pPr>
      <a:lvl8pPr marL="0" marR="0" indent="1200150" algn="l" defTabSz="476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8" b="0" i="0" u="none" strike="noStrike" cap="all" spc="-19" baseline="0">
          <a:solidFill>
            <a:schemeClr val="tx1"/>
          </a:solidFill>
          <a:uFillTx/>
          <a:latin typeface="+mn-lt"/>
          <a:ea typeface="+mn-ea"/>
          <a:cs typeface="+mn-cs"/>
          <a:sym typeface="IBM Plex Sans Condensed Medium"/>
        </a:defRPr>
      </a:lvl8pPr>
      <a:lvl9pPr marL="0" marR="0" indent="1371600" algn="l" defTabSz="476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8" b="0" i="0" u="none" strike="noStrike" cap="all" spc="-19" baseline="0">
          <a:solidFill>
            <a:schemeClr val="tx1"/>
          </a:solidFill>
          <a:uFillTx/>
          <a:latin typeface="+mn-lt"/>
          <a:ea typeface="+mn-ea"/>
          <a:cs typeface="+mn-cs"/>
          <a:sym typeface="IBM Plex Sans Condensed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tellite image of the earth&#10;&#10;Description automatically generated with low confidence">
            <a:extLst>
              <a:ext uri="{FF2B5EF4-FFF2-40B4-BE49-F238E27FC236}">
                <a16:creationId xmlns:a16="http://schemas.microsoft.com/office/drawing/2014/main" id="{771310B4-9005-3DA2-21BC-DE21E28758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28" r="147"/>
          <a:stretch/>
        </p:blipFill>
        <p:spPr>
          <a:xfrm>
            <a:off x="0" y="0"/>
            <a:ext cx="9128888" cy="5761681"/>
          </a:xfrm>
          <a:prstGeom prst="rect">
            <a:avLst/>
          </a:prstGeom>
        </p:spPr>
      </p:pic>
      <p:sp>
        <p:nvSpPr>
          <p:cNvPr id="2" name="Eo satellites &amp; services">
            <a:extLst>
              <a:ext uri="{FF2B5EF4-FFF2-40B4-BE49-F238E27FC236}">
                <a16:creationId xmlns:a16="http://schemas.microsoft.com/office/drawing/2014/main" id="{562832C9-897F-AD6F-BFB0-0B9CC5F40BAE}"/>
              </a:ext>
            </a:extLst>
          </p:cNvPr>
          <p:cNvSpPr txBox="1">
            <a:spLocks/>
          </p:cNvSpPr>
          <p:nvPr/>
        </p:nvSpPr>
        <p:spPr>
          <a:xfrm>
            <a:off x="721892" y="1703707"/>
            <a:ext cx="7700217" cy="1736087"/>
          </a:xfrm>
          <a:prstGeom prst="rect">
            <a:avLst/>
          </a:prstGeom>
        </p:spPr>
        <p:txBody>
          <a:bodyPr anchor="ctr"/>
          <a:lstStyle>
            <a:lvl1pPr marL="0" marR="0" indent="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0" b="0" i="0" u="none" strike="noStrike" cap="all" spc="-650" baseline="0">
                <a:solidFill>
                  <a:srgbClr val="FFFFFF"/>
                </a:solidFill>
                <a:uFillTx/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1pPr>
            <a:lvl2pPr marL="0" marR="0" indent="1714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2pPr>
            <a:lvl3pPr marL="0" marR="0" indent="3429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3pPr>
            <a:lvl4pPr marL="0" marR="0" indent="5143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4pPr>
            <a:lvl5pPr marL="0" marR="0" indent="6858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5pPr>
            <a:lvl6pPr marL="0" marR="0" indent="8572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6pPr>
            <a:lvl7pPr marL="0" marR="0" indent="10287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7pPr>
            <a:lvl8pPr marL="0" marR="0" indent="12001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8pPr>
            <a:lvl9pPr marL="0" marR="0" indent="13716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GB" sz="4400" b="1" spc="0" dirty="0">
                <a:latin typeface="+mn-lt"/>
              </a:rPr>
              <a:t>Earth Observation for Disaster Management</a:t>
            </a:r>
          </a:p>
        </p:txBody>
      </p:sp>
      <p:sp>
        <p:nvSpPr>
          <p:cNvPr id="3" name="ESRI Portugal Meeting">
            <a:extLst>
              <a:ext uri="{FF2B5EF4-FFF2-40B4-BE49-F238E27FC236}">
                <a16:creationId xmlns:a16="http://schemas.microsoft.com/office/drawing/2014/main" id="{3BA4B377-56DE-77FF-5D14-DFF586DDBF1D}"/>
              </a:ext>
            </a:extLst>
          </p:cNvPr>
          <p:cNvSpPr txBox="1"/>
          <p:nvPr/>
        </p:nvSpPr>
        <p:spPr>
          <a:xfrm>
            <a:off x="1513712" y="4199161"/>
            <a:ext cx="6116573" cy="687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/>
          <a:lstStyle>
            <a:lvl1pPr algn="ctr" defTabSz="825500">
              <a:lnSpc>
                <a:spcPct val="90000"/>
              </a:lnSpc>
              <a:defRPr sz="5000" spc="-150">
                <a:solidFill>
                  <a:srgbClr val="FFFFFF"/>
                </a:solidFill>
              </a:defRPr>
            </a:lvl1pPr>
          </a:lstStyle>
          <a:p>
            <a:r>
              <a:rPr lang="es-ES" sz="2500" cap="none" spc="0"/>
              <a:t>João </a:t>
            </a:r>
            <a:r>
              <a:rPr lang="es-ES" sz="2500" cap="none" spc="0" err="1"/>
              <a:t>Bentes</a:t>
            </a:r>
            <a:r>
              <a:rPr lang="es-ES" sz="2500" cap="none" spc="0"/>
              <a:t> de </a:t>
            </a:r>
            <a:r>
              <a:rPr lang="es-ES" sz="2500" cap="none" spc="0" err="1"/>
              <a:t>Jesus</a:t>
            </a:r>
          </a:p>
          <a:p>
            <a:r>
              <a:rPr lang="es-ES" sz="2500" spc="0"/>
              <a:t>Institutional </a:t>
            </a:r>
            <a:r>
              <a:rPr lang="es-ES" sz="2500" spc="0" err="1"/>
              <a:t>affairs</a:t>
            </a:r>
            <a:r>
              <a:rPr lang="es-ES" sz="2500" spc="0"/>
              <a:t> manager</a:t>
            </a:r>
            <a:endParaRPr sz="2500" spc="0"/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CC65078-2D2B-20B7-2801-E6752C896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67" y="162428"/>
            <a:ext cx="2714262" cy="81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7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DD9B29-3BFF-4C32-CA76-BC7131AD4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58A179-0FC2-927B-FA9F-9B2A04918289}"/>
              </a:ext>
            </a:extLst>
          </p:cNvPr>
          <p:cNvSpPr txBox="1"/>
          <p:nvPr/>
        </p:nvSpPr>
        <p:spPr>
          <a:xfrm>
            <a:off x="8264120" y="243688"/>
            <a:ext cx="553934" cy="180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4" dirty="0">
                <a:solidFill>
                  <a:schemeClr val="bg1"/>
                </a:solidFill>
              </a:rPr>
              <a:t>Germany</a:t>
            </a:r>
          </a:p>
        </p:txBody>
      </p:sp>
      <p:pic>
        <p:nvPicPr>
          <p:cNvPr id="4" name="Picture 3" descr="A picture containing colorfulness, carmine, red, paint&#10;&#10;Description automatically generated">
            <a:extLst>
              <a:ext uri="{FF2B5EF4-FFF2-40B4-BE49-F238E27FC236}">
                <a16:creationId xmlns:a16="http://schemas.microsoft.com/office/drawing/2014/main" id="{A19DD22E-B503-EC20-44DE-F4CB896B1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747" y="562879"/>
            <a:ext cx="4050506" cy="4050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5EBD62-8E61-C475-E964-1F628BCFA43E}"/>
              </a:ext>
            </a:extLst>
          </p:cNvPr>
          <p:cNvSpPr txBox="1"/>
          <p:nvPr/>
        </p:nvSpPr>
        <p:spPr>
          <a:xfrm>
            <a:off x="5812972" y="4367893"/>
            <a:ext cx="784281" cy="18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4" dirty="0">
                <a:solidFill>
                  <a:schemeClr val="bg1"/>
                </a:solidFill>
              </a:rPr>
              <a:t>Houston</a:t>
            </a:r>
          </a:p>
        </p:txBody>
      </p:sp>
    </p:spTree>
    <p:extLst>
      <p:ext uri="{BB962C8B-B14F-4D97-AF65-F5344CB8AC3E}">
        <p14:creationId xmlns:p14="http://schemas.microsoft.com/office/powerpoint/2010/main" val="303330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USE CASES"/>
          <p:cNvSpPr txBox="1">
            <a:spLocks noGrp="1"/>
          </p:cNvSpPr>
          <p:nvPr>
            <p:ph type="title"/>
          </p:nvPr>
        </p:nvSpPr>
        <p:spPr>
          <a:xfrm>
            <a:off x="585787" y="1428751"/>
            <a:ext cx="8239127" cy="9583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Emergency and disaster management</a:t>
            </a:r>
            <a:endParaRPr dirty="0"/>
          </a:p>
        </p:txBody>
      </p:sp>
      <p:sp>
        <p:nvSpPr>
          <p:cNvPr id="689" name="Line"/>
          <p:cNvSpPr/>
          <p:nvPr/>
        </p:nvSpPr>
        <p:spPr>
          <a:xfrm>
            <a:off x="597063" y="4810011"/>
            <a:ext cx="8628322" cy="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endParaRPr sz="352"/>
          </a:p>
        </p:txBody>
      </p:sp>
      <p:pic>
        <p:nvPicPr>
          <p:cNvPr id="69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8" y="4810125"/>
            <a:ext cx="285750" cy="285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788" y="4899624"/>
            <a:ext cx="796691" cy="142875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A."/>
          <p:cNvSpPr txBox="1"/>
          <p:nvPr/>
        </p:nvSpPr>
        <p:spPr>
          <a:xfrm>
            <a:off x="166688" y="115647"/>
            <a:ext cx="270144" cy="4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PT" sz="352"/>
              <a:t>C.</a:t>
            </a:r>
            <a:endParaRPr sz="352"/>
          </a:p>
        </p:txBody>
      </p:sp>
      <p:sp>
        <p:nvSpPr>
          <p:cNvPr id="3" name="All information presented is confidential and may be legally privileged.">
            <a:extLst>
              <a:ext uri="{FF2B5EF4-FFF2-40B4-BE49-F238E27FC236}">
                <a16:creationId xmlns:a16="http://schemas.microsoft.com/office/drawing/2014/main" id="{02D72409-5CBA-0B16-50CD-233CAA31A75B}"/>
              </a:ext>
            </a:extLst>
          </p:cNvPr>
          <p:cNvSpPr txBox="1"/>
          <p:nvPr/>
        </p:nvSpPr>
        <p:spPr>
          <a:xfrm>
            <a:off x="4274207" y="4949119"/>
            <a:ext cx="2819582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 sz="2000" cap="none" spc="-3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750"/>
              <a:t>All information presented is confidential and may be legally privileged. </a:t>
            </a:r>
          </a:p>
        </p:txBody>
      </p:sp>
      <p:sp>
        <p:nvSpPr>
          <p:cNvPr id="2" name="USE CASES">
            <a:extLst>
              <a:ext uri="{FF2B5EF4-FFF2-40B4-BE49-F238E27FC236}">
                <a16:creationId xmlns:a16="http://schemas.microsoft.com/office/drawing/2014/main" id="{76721FC0-6698-FF2E-DDB7-6484709951FD}"/>
              </a:ext>
            </a:extLst>
          </p:cNvPr>
          <p:cNvSpPr txBox="1">
            <a:spLocks/>
          </p:cNvSpPr>
          <p:nvPr/>
        </p:nvSpPr>
        <p:spPr>
          <a:xfrm>
            <a:off x="585786" y="2471405"/>
            <a:ext cx="8239127" cy="958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37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all" spc="-131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1pPr>
            <a:lvl2pPr marL="0" marR="0" indent="1714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2pPr>
            <a:lvl3pPr marL="0" marR="0" indent="3429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3pPr>
            <a:lvl4pPr marL="0" marR="0" indent="5143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4pPr>
            <a:lvl5pPr marL="0" marR="0" indent="6858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5pPr>
            <a:lvl6pPr marL="0" marR="0" indent="8572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6pPr>
            <a:lvl7pPr marL="0" marR="0" indent="10287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7pPr>
            <a:lvl8pPr marL="0" marR="0" indent="12001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8pPr>
            <a:lvl9pPr marL="0" marR="0" indent="13716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9pPr>
          </a:lstStyle>
          <a:p>
            <a:pPr hangingPunct="1"/>
            <a:r>
              <a:rPr lang="en-US" sz="2800" dirty="0"/>
              <a:t>fires</a:t>
            </a:r>
          </a:p>
        </p:txBody>
      </p:sp>
    </p:spTree>
    <p:extLst>
      <p:ext uri="{BB962C8B-B14F-4D97-AF65-F5344CB8AC3E}">
        <p14:creationId xmlns:p14="http://schemas.microsoft.com/office/powerpoint/2010/main" val="33671402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EB08C991-F1A1-2F6B-E08E-88D0027F7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42" y="0"/>
            <a:ext cx="7168716" cy="47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13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rock&#10;&#10;Description automatically generated">
            <a:extLst>
              <a:ext uri="{FF2B5EF4-FFF2-40B4-BE49-F238E27FC236}">
                <a16:creationId xmlns:a16="http://schemas.microsoft.com/office/drawing/2014/main" id="{4C39C83D-4D2C-D422-BB1C-D42A3035E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42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USE CASES"/>
          <p:cNvSpPr txBox="1">
            <a:spLocks noGrp="1"/>
          </p:cNvSpPr>
          <p:nvPr>
            <p:ph type="title"/>
          </p:nvPr>
        </p:nvSpPr>
        <p:spPr>
          <a:xfrm>
            <a:off x="585787" y="1428751"/>
            <a:ext cx="8239127" cy="9583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Emergency and disaster management</a:t>
            </a:r>
            <a:endParaRPr dirty="0"/>
          </a:p>
        </p:txBody>
      </p:sp>
      <p:sp>
        <p:nvSpPr>
          <p:cNvPr id="689" name="Line"/>
          <p:cNvSpPr/>
          <p:nvPr/>
        </p:nvSpPr>
        <p:spPr>
          <a:xfrm>
            <a:off x="597063" y="4810011"/>
            <a:ext cx="8628322" cy="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endParaRPr sz="352"/>
          </a:p>
        </p:txBody>
      </p:sp>
      <p:pic>
        <p:nvPicPr>
          <p:cNvPr id="69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8" y="4810125"/>
            <a:ext cx="285750" cy="285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788" y="4899624"/>
            <a:ext cx="796691" cy="142875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A."/>
          <p:cNvSpPr txBox="1"/>
          <p:nvPr/>
        </p:nvSpPr>
        <p:spPr>
          <a:xfrm>
            <a:off x="166688" y="115647"/>
            <a:ext cx="270144" cy="4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PT" sz="352"/>
              <a:t>C.</a:t>
            </a:r>
            <a:endParaRPr sz="352"/>
          </a:p>
        </p:txBody>
      </p:sp>
      <p:sp>
        <p:nvSpPr>
          <p:cNvPr id="3" name="All information presented is confidential and may be legally privileged.">
            <a:extLst>
              <a:ext uri="{FF2B5EF4-FFF2-40B4-BE49-F238E27FC236}">
                <a16:creationId xmlns:a16="http://schemas.microsoft.com/office/drawing/2014/main" id="{02D72409-5CBA-0B16-50CD-233CAA31A75B}"/>
              </a:ext>
            </a:extLst>
          </p:cNvPr>
          <p:cNvSpPr txBox="1"/>
          <p:nvPr/>
        </p:nvSpPr>
        <p:spPr>
          <a:xfrm>
            <a:off x="4274207" y="4949119"/>
            <a:ext cx="2819582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 sz="2000" cap="none" spc="-3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750"/>
              <a:t>All information presented is confidential and may be legally privileged. </a:t>
            </a:r>
          </a:p>
        </p:txBody>
      </p:sp>
      <p:sp>
        <p:nvSpPr>
          <p:cNvPr id="2" name="USE CASES">
            <a:extLst>
              <a:ext uri="{FF2B5EF4-FFF2-40B4-BE49-F238E27FC236}">
                <a16:creationId xmlns:a16="http://schemas.microsoft.com/office/drawing/2014/main" id="{76721FC0-6698-FF2E-DDB7-6484709951FD}"/>
              </a:ext>
            </a:extLst>
          </p:cNvPr>
          <p:cNvSpPr txBox="1">
            <a:spLocks/>
          </p:cNvSpPr>
          <p:nvPr/>
        </p:nvSpPr>
        <p:spPr>
          <a:xfrm>
            <a:off x="585786" y="2471405"/>
            <a:ext cx="8239127" cy="958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37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all" spc="-131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1pPr>
            <a:lvl2pPr marL="0" marR="0" indent="1714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2pPr>
            <a:lvl3pPr marL="0" marR="0" indent="3429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3pPr>
            <a:lvl4pPr marL="0" marR="0" indent="5143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4pPr>
            <a:lvl5pPr marL="0" marR="0" indent="6858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5pPr>
            <a:lvl6pPr marL="0" marR="0" indent="8572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6pPr>
            <a:lvl7pPr marL="0" marR="0" indent="10287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7pPr>
            <a:lvl8pPr marL="0" marR="0" indent="12001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8pPr>
            <a:lvl9pPr marL="0" marR="0" indent="13716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9pPr>
          </a:lstStyle>
          <a:p>
            <a:pPr hangingPunct="1"/>
            <a:r>
              <a:rPr lang="en-US" sz="2800" dirty="0"/>
              <a:t>Volcanic Eruptions</a:t>
            </a:r>
          </a:p>
        </p:txBody>
      </p:sp>
    </p:spTree>
    <p:extLst>
      <p:ext uri="{BB962C8B-B14F-4D97-AF65-F5344CB8AC3E}">
        <p14:creationId xmlns:p14="http://schemas.microsoft.com/office/powerpoint/2010/main" val="325032961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06274-5E8E-455C-AF73-B019F48D5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150"/>
          </a:p>
        </p:txBody>
      </p:sp>
      <p:pic>
        <p:nvPicPr>
          <p:cNvPr id="4" name="Picture 3" descr="A satellite image of the earth&#10;&#10;Description automatically generated with low confidence">
            <a:extLst>
              <a:ext uri="{FF2B5EF4-FFF2-40B4-BE49-F238E27FC236}">
                <a16:creationId xmlns:a16="http://schemas.microsoft.com/office/drawing/2014/main" id="{2584AB72-FCB7-4C41-A537-C6E02DE031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50217D8-D0C8-4AF5-8073-F21610916E55}"/>
              </a:ext>
            </a:extLst>
          </p:cNvPr>
          <p:cNvSpPr txBox="1">
            <a:spLocks/>
          </p:cNvSpPr>
          <p:nvPr/>
        </p:nvSpPr>
        <p:spPr>
          <a:xfrm>
            <a:off x="6732125" y="4336165"/>
            <a:ext cx="2411876" cy="807335"/>
          </a:xfrm>
          <a:prstGeom prst="rect">
            <a:avLst/>
          </a:prstGeom>
          <a:solidFill>
            <a:srgbClr val="174454">
              <a:alpha val="49804"/>
            </a:srgbClr>
          </a:solidFill>
          <a:ln>
            <a:noFill/>
          </a:ln>
        </p:spPr>
        <p:txBody>
          <a:bodyPr anchor="b"/>
          <a:lstStyle>
            <a:defPPr>
              <a:defRPr lang="es-ES"/>
            </a:defPPr>
            <a:lvl1pPr indent="0" algn="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spc="200">
                <a:solidFill>
                  <a:srgbClr val="FFFFFF"/>
                </a:solidFill>
                <a:latin typeface="Arial Nova" panose="020B0504020202020204" pitchFamily="34" charset="0"/>
                <a:cs typeface="Arial" pitchFamily="34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AO" sz="1500" dirty="0"/>
              <a:t>Cumbre Vieja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AO" sz="1500" dirty="0"/>
              <a:t>La Palma, </a:t>
            </a:r>
            <a:r>
              <a:rPr lang="pt-PT" sz="1500" dirty="0" err="1"/>
              <a:t>Spain</a:t>
            </a:r>
            <a:endParaRPr lang="es-ES" sz="15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500" dirty="0"/>
              <a:t>GEOSAT-1 | 20m</a:t>
            </a:r>
          </a:p>
        </p:txBody>
      </p:sp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01CE36D3-0EB8-5EA4-E3BE-2336E555CD2E}"/>
              </a:ext>
            </a:extLst>
          </p:cNvPr>
          <p:cNvSpPr txBox="1">
            <a:spLocks/>
          </p:cNvSpPr>
          <p:nvPr/>
        </p:nvSpPr>
        <p:spPr>
          <a:xfrm>
            <a:off x="6373906" y="84970"/>
            <a:ext cx="2639223" cy="1221523"/>
          </a:xfrm>
          <a:prstGeom prst="rect">
            <a:avLst/>
          </a:prstGeom>
          <a:solidFill>
            <a:srgbClr val="122741">
              <a:alpha val="5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2400" b="1" spc="150" dirty="0">
                <a:solidFill>
                  <a:srgbClr val="FFFFFF"/>
                </a:solidFill>
                <a:latin typeface="Arial Nova" panose="020B0504020202020204" pitchFamily="34" charset="0"/>
                <a:cs typeface="Arial" pitchFamily="34"/>
              </a:rPr>
              <a:t>1</a:t>
            </a:r>
            <a:r>
              <a:rPr lang="es-ES" sz="2400" b="1" spc="150" baseline="30000" dirty="0">
                <a:solidFill>
                  <a:srgbClr val="FFFFFF"/>
                </a:solidFill>
                <a:latin typeface="Arial Nova" panose="020B0504020202020204" pitchFamily="34" charset="0"/>
                <a:cs typeface="Arial" pitchFamily="34"/>
              </a:rPr>
              <a:t>st</a:t>
            </a:r>
            <a:r>
              <a:rPr lang="es-ES" sz="2400" b="1" spc="150" dirty="0">
                <a:solidFill>
                  <a:srgbClr val="FFFFFF"/>
                </a:solidFill>
                <a:latin typeface="Arial Nova" panose="020B0504020202020204" pitchFamily="34" charset="0"/>
                <a:cs typeface="Arial" pitchFamily="34"/>
              </a:rPr>
              <a:t> look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41E0A0-FEE5-7A88-4A04-99741C006A6F}"/>
              </a:ext>
            </a:extLst>
          </p:cNvPr>
          <p:cNvSpPr/>
          <p:nvPr/>
        </p:nvSpPr>
        <p:spPr>
          <a:xfrm>
            <a:off x="2178935" y="2704136"/>
            <a:ext cx="2656390" cy="1428026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4"/>
          </a:p>
        </p:txBody>
      </p:sp>
    </p:spTree>
    <p:extLst>
      <p:ext uri="{BB962C8B-B14F-4D97-AF65-F5344CB8AC3E}">
        <p14:creationId xmlns:p14="http://schemas.microsoft.com/office/powerpoint/2010/main" val="37665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5930-8B16-46D4-B26A-0CEEDCB9E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150"/>
          </a:p>
        </p:txBody>
      </p:sp>
      <p:pic>
        <p:nvPicPr>
          <p:cNvPr id="4" name="Picture 3" descr="A picture containing nature, ravine, gully, night sky&#10;&#10;Description automatically generated">
            <a:extLst>
              <a:ext uri="{FF2B5EF4-FFF2-40B4-BE49-F238E27FC236}">
                <a16:creationId xmlns:a16="http://schemas.microsoft.com/office/drawing/2014/main" id="{5AF28A38-9DC9-4329-9625-23C92B5ADD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35449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851EAEF-57C0-A17F-00FB-5AE48FF10096}"/>
              </a:ext>
            </a:extLst>
          </p:cNvPr>
          <p:cNvSpPr txBox="1">
            <a:spLocks/>
          </p:cNvSpPr>
          <p:nvPr/>
        </p:nvSpPr>
        <p:spPr>
          <a:xfrm>
            <a:off x="6732125" y="4336165"/>
            <a:ext cx="2411876" cy="807335"/>
          </a:xfrm>
          <a:prstGeom prst="rect">
            <a:avLst/>
          </a:prstGeom>
          <a:solidFill>
            <a:srgbClr val="164F18">
              <a:alpha val="50000"/>
            </a:srgbClr>
          </a:solidFill>
          <a:ln>
            <a:noFill/>
          </a:ln>
        </p:spPr>
        <p:txBody>
          <a:bodyPr anchor="b"/>
          <a:lstStyle>
            <a:defPPr>
              <a:defRPr lang="es-ES"/>
            </a:defPPr>
            <a:lvl1pPr indent="0" algn="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spc="200">
                <a:solidFill>
                  <a:srgbClr val="FFFFFF"/>
                </a:solidFill>
                <a:latin typeface="Arial Nova" panose="020B0504020202020204" pitchFamily="34" charset="0"/>
                <a:cs typeface="Arial" pitchFamily="34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AO" sz="1500" dirty="0"/>
              <a:t>Cumbre Vieja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AO" sz="1500" dirty="0"/>
              <a:t>La Palma, </a:t>
            </a:r>
            <a:r>
              <a:rPr lang="pt-PT" sz="1500" dirty="0" err="1"/>
              <a:t>Spain</a:t>
            </a:r>
            <a:endParaRPr lang="es-ES" sz="15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500" dirty="0"/>
              <a:t>GEOSAT-2 | 75cm</a:t>
            </a:r>
          </a:p>
        </p:txBody>
      </p:sp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4673580F-6DC8-A713-9D41-8103E2B8D8C9}"/>
              </a:ext>
            </a:extLst>
          </p:cNvPr>
          <p:cNvSpPr txBox="1">
            <a:spLocks/>
          </p:cNvSpPr>
          <p:nvPr/>
        </p:nvSpPr>
        <p:spPr>
          <a:xfrm>
            <a:off x="6373906" y="84970"/>
            <a:ext cx="2639223" cy="1182458"/>
          </a:xfrm>
          <a:prstGeom prst="rect">
            <a:avLst/>
          </a:prstGeom>
          <a:solidFill>
            <a:srgbClr val="4B3D35">
              <a:alpha val="25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2400" b="1" spc="150" dirty="0">
                <a:solidFill>
                  <a:srgbClr val="FFFFFF"/>
                </a:solidFill>
                <a:latin typeface="Arial Nova" panose="020B0504020202020204" pitchFamily="34" charset="0"/>
                <a:cs typeface="Arial" pitchFamily="34"/>
              </a:rPr>
              <a:t>Zoom in</a:t>
            </a:r>
          </a:p>
        </p:txBody>
      </p:sp>
    </p:spTree>
    <p:extLst>
      <p:ext uri="{BB962C8B-B14F-4D97-AF65-F5344CB8AC3E}">
        <p14:creationId xmlns:p14="http://schemas.microsoft.com/office/powerpoint/2010/main" val="255270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541D74C-4094-4FB2-AD3D-D35480E359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71"/>
          <a:stretch/>
        </p:blipFill>
        <p:spPr>
          <a:xfrm>
            <a:off x="-13751" y="0"/>
            <a:ext cx="9157751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78AD00-F235-389B-664E-1F12CF0C4FFC}"/>
              </a:ext>
            </a:extLst>
          </p:cNvPr>
          <p:cNvSpPr txBox="1">
            <a:spLocks/>
          </p:cNvSpPr>
          <p:nvPr/>
        </p:nvSpPr>
        <p:spPr>
          <a:xfrm>
            <a:off x="6732125" y="4336165"/>
            <a:ext cx="2411876" cy="807335"/>
          </a:xfrm>
          <a:prstGeom prst="rect">
            <a:avLst/>
          </a:prstGeom>
          <a:solidFill>
            <a:srgbClr val="164F18">
              <a:alpha val="50000"/>
            </a:srgbClr>
          </a:solidFill>
          <a:ln>
            <a:noFill/>
          </a:ln>
        </p:spPr>
        <p:txBody>
          <a:bodyPr anchor="b"/>
          <a:lstStyle>
            <a:defPPr>
              <a:defRPr lang="es-ES"/>
            </a:defPPr>
            <a:lvl1pPr indent="0" algn="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spc="200">
                <a:solidFill>
                  <a:srgbClr val="FFFFFF"/>
                </a:solidFill>
                <a:latin typeface="Arial Nova" panose="020B0504020202020204" pitchFamily="34" charset="0"/>
                <a:cs typeface="Arial" pitchFamily="34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AO" sz="1500" dirty="0"/>
              <a:t>Cumbre Vieja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AO" sz="1500" dirty="0"/>
              <a:t>La Palma, </a:t>
            </a:r>
            <a:r>
              <a:rPr lang="pt-PT" sz="1500" dirty="0" err="1"/>
              <a:t>Spain</a:t>
            </a:r>
            <a:endParaRPr lang="es-ES" sz="15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500" dirty="0"/>
              <a:t>GEOSAT-2 | 75cm</a:t>
            </a:r>
          </a:p>
        </p:txBody>
      </p:sp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053BEB89-FA23-23B9-DC51-510C53ED9F71}"/>
              </a:ext>
            </a:extLst>
          </p:cNvPr>
          <p:cNvSpPr txBox="1">
            <a:spLocks/>
          </p:cNvSpPr>
          <p:nvPr/>
        </p:nvSpPr>
        <p:spPr>
          <a:xfrm>
            <a:off x="5794576" y="458252"/>
            <a:ext cx="3218553" cy="1182458"/>
          </a:xfrm>
          <a:prstGeom prst="rect">
            <a:avLst/>
          </a:prstGeom>
          <a:solidFill>
            <a:srgbClr val="4B3D35">
              <a:alpha val="25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2400" b="1" spc="150" dirty="0">
                <a:solidFill>
                  <a:srgbClr val="FFFFFF"/>
                </a:solidFill>
                <a:latin typeface="Arial Nova" panose="020B0504020202020204" pitchFamily="34" charset="0"/>
                <a:cs typeface="Arial" pitchFamily="34"/>
              </a:rPr>
              <a:t>Change </a:t>
            </a:r>
            <a:r>
              <a:rPr lang="es-ES" sz="2400" b="1" spc="150" dirty="0" err="1">
                <a:solidFill>
                  <a:srgbClr val="FFFFFF"/>
                </a:solidFill>
                <a:latin typeface="Arial Nova" panose="020B0504020202020204" pitchFamily="34" charset="0"/>
                <a:cs typeface="Arial" pitchFamily="34"/>
              </a:rPr>
              <a:t>Detection</a:t>
            </a:r>
            <a:endParaRPr lang="es-ES" sz="2400" b="1" spc="150" dirty="0">
              <a:solidFill>
                <a:srgbClr val="FFFFFF"/>
              </a:solidFill>
              <a:latin typeface="Arial Nova" panose="020B0504020202020204" pitchFamily="34" charset="0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743518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842E2410-AD18-482A-BAD2-7576E3A64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C95D83-1E13-41AB-9768-9BD16F9D20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00" y="135000"/>
            <a:ext cx="569959" cy="56839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DA2840-D24A-178C-37A0-C4D2582499B1}"/>
              </a:ext>
            </a:extLst>
          </p:cNvPr>
          <p:cNvSpPr txBox="1">
            <a:spLocks/>
          </p:cNvSpPr>
          <p:nvPr/>
        </p:nvSpPr>
        <p:spPr>
          <a:xfrm>
            <a:off x="6732125" y="4336165"/>
            <a:ext cx="2411876" cy="807335"/>
          </a:xfrm>
          <a:prstGeom prst="rect">
            <a:avLst/>
          </a:prstGeom>
          <a:solidFill>
            <a:srgbClr val="164F18">
              <a:alpha val="50000"/>
            </a:srgbClr>
          </a:solidFill>
          <a:ln>
            <a:noFill/>
          </a:ln>
        </p:spPr>
        <p:txBody>
          <a:bodyPr anchor="b"/>
          <a:lstStyle>
            <a:defPPr>
              <a:defRPr lang="es-ES"/>
            </a:defPPr>
            <a:lvl1pPr indent="0" algn="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spc="200">
                <a:solidFill>
                  <a:srgbClr val="FFFFFF"/>
                </a:solidFill>
                <a:latin typeface="Arial Nova" panose="020B0504020202020204" pitchFamily="34" charset="0"/>
                <a:cs typeface="Arial" pitchFamily="34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AO" sz="1500" dirty="0"/>
              <a:t>Cumbre Vieja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AO" sz="1500" dirty="0"/>
              <a:t>La Palma, </a:t>
            </a:r>
            <a:r>
              <a:rPr lang="pt-PT" sz="1500" dirty="0" err="1"/>
              <a:t>Spain</a:t>
            </a:r>
            <a:endParaRPr lang="es-ES" sz="15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500" dirty="0"/>
              <a:t>GEOSAT-2 | 75cm</a:t>
            </a:r>
          </a:p>
        </p:txBody>
      </p:sp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349CCB57-8BC2-CB3A-CF0E-C5B91464D93B}"/>
              </a:ext>
            </a:extLst>
          </p:cNvPr>
          <p:cNvSpPr txBox="1">
            <a:spLocks/>
          </p:cNvSpPr>
          <p:nvPr/>
        </p:nvSpPr>
        <p:spPr>
          <a:xfrm>
            <a:off x="6406800" y="419197"/>
            <a:ext cx="2602201" cy="1529699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2400" b="1" spc="150" dirty="0" err="1">
                <a:solidFill>
                  <a:srgbClr val="FFFFFF"/>
                </a:solidFill>
                <a:latin typeface="Arial Nova" panose="020B0504020202020204" pitchFamily="34" charset="0"/>
                <a:cs typeface="Arial" pitchFamily="34"/>
              </a:rPr>
              <a:t>Impact</a:t>
            </a:r>
            <a:r>
              <a:rPr lang="es-ES" sz="2400" b="1" spc="150" dirty="0">
                <a:solidFill>
                  <a:srgbClr val="FFFFFF"/>
                </a:solidFill>
                <a:latin typeface="Arial Nova" panose="020B0504020202020204" pitchFamily="34" charset="0"/>
                <a:cs typeface="Arial" pitchFamily="34"/>
              </a:rPr>
              <a:t> </a:t>
            </a:r>
            <a:r>
              <a:rPr lang="es-ES" sz="2400" b="1" spc="150" dirty="0" err="1">
                <a:solidFill>
                  <a:srgbClr val="FFFFFF"/>
                </a:solidFill>
                <a:latin typeface="Arial Nova" panose="020B0504020202020204" pitchFamily="34" charset="0"/>
                <a:cs typeface="Arial" pitchFamily="34"/>
              </a:rPr>
              <a:t>assessment</a:t>
            </a:r>
            <a:endParaRPr lang="es-ES" sz="2400" b="1" spc="150" dirty="0">
              <a:solidFill>
                <a:srgbClr val="FFFFFF"/>
              </a:solidFill>
              <a:latin typeface="Arial Nova" panose="020B0504020202020204" pitchFamily="34" charset="0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307417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USE CASES"/>
          <p:cNvSpPr txBox="1">
            <a:spLocks noGrp="1"/>
          </p:cNvSpPr>
          <p:nvPr>
            <p:ph type="title"/>
          </p:nvPr>
        </p:nvSpPr>
        <p:spPr>
          <a:xfrm>
            <a:off x="585787" y="1428751"/>
            <a:ext cx="8239127" cy="9583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Emergency and disaster management</a:t>
            </a:r>
            <a:endParaRPr dirty="0"/>
          </a:p>
        </p:txBody>
      </p:sp>
      <p:sp>
        <p:nvSpPr>
          <p:cNvPr id="689" name="Line"/>
          <p:cNvSpPr/>
          <p:nvPr/>
        </p:nvSpPr>
        <p:spPr>
          <a:xfrm>
            <a:off x="597063" y="4810011"/>
            <a:ext cx="8628322" cy="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endParaRPr sz="352"/>
          </a:p>
        </p:txBody>
      </p:sp>
      <p:pic>
        <p:nvPicPr>
          <p:cNvPr id="69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8" y="4810125"/>
            <a:ext cx="285750" cy="285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788" y="4899624"/>
            <a:ext cx="796691" cy="142875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A."/>
          <p:cNvSpPr txBox="1"/>
          <p:nvPr/>
        </p:nvSpPr>
        <p:spPr>
          <a:xfrm>
            <a:off x="166688" y="115647"/>
            <a:ext cx="270144" cy="4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PT" sz="352"/>
              <a:t>C.</a:t>
            </a:r>
            <a:endParaRPr sz="352"/>
          </a:p>
        </p:txBody>
      </p:sp>
      <p:sp>
        <p:nvSpPr>
          <p:cNvPr id="3" name="All information presented is confidential and may be legally privileged.">
            <a:extLst>
              <a:ext uri="{FF2B5EF4-FFF2-40B4-BE49-F238E27FC236}">
                <a16:creationId xmlns:a16="http://schemas.microsoft.com/office/drawing/2014/main" id="{02D72409-5CBA-0B16-50CD-233CAA31A75B}"/>
              </a:ext>
            </a:extLst>
          </p:cNvPr>
          <p:cNvSpPr txBox="1"/>
          <p:nvPr/>
        </p:nvSpPr>
        <p:spPr>
          <a:xfrm>
            <a:off x="4274207" y="4949119"/>
            <a:ext cx="2819582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 sz="2000" cap="none" spc="-3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750"/>
              <a:t>All information presented is confidential and may be legally privileged. </a:t>
            </a:r>
          </a:p>
        </p:txBody>
      </p:sp>
      <p:sp>
        <p:nvSpPr>
          <p:cNvPr id="2" name="USE CASES">
            <a:extLst>
              <a:ext uri="{FF2B5EF4-FFF2-40B4-BE49-F238E27FC236}">
                <a16:creationId xmlns:a16="http://schemas.microsoft.com/office/drawing/2014/main" id="{76721FC0-6698-FF2E-DDB7-6484709951FD}"/>
              </a:ext>
            </a:extLst>
          </p:cNvPr>
          <p:cNvSpPr txBox="1">
            <a:spLocks/>
          </p:cNvSpPr>
          <p:nvPr/>
        </p:nvSpPr>
        <p:spPr>
          <a:xfrm>
            <a:off x="585786" y="2471405"/>
            <a:ext cx="8239127" cy="958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37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all" spc="-131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1pPr>
            <a:lvl2pPr marL="0" marR="0" indent="1714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2pPr>
            <a:lvl3pPr marL="0" marR="0" indent="3429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3pPr>
            <a:lvl4pPr marL="0" marR="0" indent="5143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4pPr>
            <a:lvl5pPr marL="0" marR="0" indent="6858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5pPr>
            <a:lvl6pPr marL="0" marR="0" indent="8572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6pPr>
            <a:lvl7pPr marL="0" marR="0" indent="10287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7pPr>
            <a:lvl8pPr marL="0" marR="0" indent="12001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8pPr>
            <a:lvl9pPr marL="0" marR="0" indent="13716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9pPr>
          </a:lstStyle>
          <a:p>
            <a:pPr hangingPunct="1"/>
            <a:r>
              <a:rPr lang="en-US" sz="2800" dirty="0"/>
              <a:t>International Disaster Charter activations</a:t>
            </a:r>
          </a:p>
        </p:txBody>
      </p:sp>
    </p:spTree>
    <p:extLst>
      <p:ext uri="{BB962C8B-B14F-4D97-AF65-F5344CB8AC3E}">
        <p14:creationId xmlns:p14="http://schemas.microsoft.com/office/powerpoint/2010/main" val="28950689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43CE2A6-1AB3-4B4A-FD67-4D80BA27A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82"/>
            <a:ext cx="9144000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2895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5A203E-89B7-A620-BB96-95CF85AC48A2}"/>
              </a:ext>
            </a:extLst>
          </p:cNvPr>
          <p:cNvSpPr txBox="1"/>
          <p:nvPr/>
        </p:nvSpPr>
        <p:spPr>
          <a:xfrm>
            <a:off x="914400" y="945034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127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all" spc="-5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IBM Plex Sans Condensed Medium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0A1482F-F518-6847-8323-5A5FAE78E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925" y="435571"/>
            <a:ext cx="3863343" cy="376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BEEA13F-5C49-73F6-CBC4-08AABB057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961867"/>
              </p:ext>
            </p:extLst>
          </p:nvPr>
        </p:nvGraphicFramePr>
        <p:xfrm>
          <a:off x="575732" y="435571"/>
          <a:ext cx="2573868" cy="336403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28047">
                  <a:extLst>
                    <a:ext uri="{9D8B030D-6E8A-4147-A177-3AD203B41FA5}">
                      <a16:colId xmlns:a16="http://schemas.microsoft.com/office/drawing/2014/main" val="2014733934"/>
                    </a:ext>
                  </a:extLst>
                </a:gridCol>
                <a:gridCol w="745821">
                  <a:extLst>
                    <a:ext uri="{9D8B030D-6E8A-4147-A177-3AD203B41FA5}">
                      <a16:colId xmlns:a16="http://schemas.microsoft.com/office/drawing/2014/main" val="1510852543"/>
                    </a:ext>
                  </a:extLst>
                </a:gridCol>
              </a:tblGrid>
              <a:tr h="3988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Event</a:t>
                      </a: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Date</a:t>
                      </a: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1461616461"/>
                  </a:ext>
                </a:extLst>
              </a:tr>
              <a:tr h="3988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Floods in </a:t>
                      </a:r>
                      <a:r>
                        <a:rPr lang="en-US" sz="900" u="none" strike="noStrike" dirty="0" err="1">
                          <a:effectLst/>
                        </a:rPr>
                        <a:t>Lybia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6/2/2024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189031976"/>
                  </a:ext>
                </a:extLst>
              </a:tr>
              <a:tr h="4516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Floods in Brazil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29/02/2024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2393480896"/>
                  </a:ext>
                </a:extLst>
              </a:tr>
              <a:tr h="4516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Floods in Bolivia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6/3/2024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3139460208"/>
                  </a:ext>
                </a:extLst>
              </a:tr>
              <a:tr h="4516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Floods in Mongolia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15/03/2024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2747932265"/>
                  </a:ext>
                </a:extLst>
              </a:tr>
              <a:tr h="4135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Cyclone Gamane in Madagascar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29/03/2024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1038235797"/>
                  </a:ext>
                </a:extLst>
              </a:tr>
              <a:tr h="7977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Severe weather in South Africa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7/4/2024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205343101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0BACF54-F850-3E56-0001-B7B96FEC7A57}"/>
              </a:ext>
            </a:extLst>
          </p:cNvPr>
          <p:cNvSpPr txBox="1"/>
          <p:nvPr/>
        </p:nvSpPr>
        <p:spPr>
          <a:xfrm>
            <a:off x="7015115" y="4198466"/>
            <a:ext cx="1646285" cy="2749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127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-5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BM Plex Sans Condensed Medium"/>
              </a:rPr>
              <a:t>Bi'r</a:t>
            </a:r>
            <a:r>
              <a:rPr kumimoji="0" lang="en-US" sz="1400" b="0" i="0" u="none" strike="noStrike" cap="none" spc="-5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BM Plex Sans Condensed Medium"/>
              </a:rPr>
              <a:t> Al </a:t>
            </a:r>
            <a:r>
              <a:rPr kumimoji="0" lang="en-US" sz="1400" b="0" i="0" u="none" strike="noStrike" cap="none" spc="-5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BM Plex Sans Condensed Medium"/>
              </a:rPr>
              <a:t>Ghanam</a:t>
            </a:r>
            <a:r>
              <a:rPr kumimoji="0" lang="en-US" sz="1400" b="0" i="0" u="none" strike="noStrike" cap="none" spc="-5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BM Plex Sans Condensed Medium"/>
              </a:rPr>
              <a:t>, </a:t>
            </a:r>
            <a:r>
              <a:rPr kumimoji="0" lang="en-US" sz="1400" b="0" i="0" u="none" strike="noStrike" cap="none" spc="-5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BM Plex Sans Condensed Medium"/>
              </a:rPr>
              <a:t>Lybia</a:t>
            </a:r>
            <a:endParaRPr kumimoji="0" lang="en-US" sz="1400" b="0" i="0" u="none" strike="noStrike" cap="none" spc="-5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IBM Plex Sans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5724419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5A203E-89B7-A620-BB96-95CF85AC48A2}"/>
              </a:ext>
            </a:extLst>
          </p:cNvPr>
          <p:cNvSpPr txBox="1"/>
          <p:nvPr/>
        </p:nvSpPr>
        <p:spPr>
          <a:xfrm>
            <a:off x="914400" y="945034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127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all" spc="-5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IBM Plex Sans Condensed Medium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61392CC6-1D37-07FE-D21C-B4BEB44F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0" b="99197" l="800" r="99400">
                        <a14:foregroundMark x1="12000" y1="11446" x2="38200" y2="78916"/>
                        <a14:foregroundMark x1="38200" y1="78916" x2="59200" y2="91566"/>
                        <a14:foregroundMark x1="59200" y1="91566" x2="95200" y2="88554"/>
                        <a14:foregroundMark x1="95200" y1="88554" x2="84200" y2="31124"/>
                        <a14:foregroundMark x1="84200" y1="31124" x2="60800" y2="15060"/>
                        <a14:foregroundMark x1="60800" y1="15060" x2="19800" y2="14257"/>
                        <a14:foregroundMark x1="5400" y1="5622" x2="80200" y2="15060"/>
                        <a14:foregroundMark x1="80200" y1="15060" x2="99400" y2="50000"/>
                        <a14:foregroundMark x1="26800" y1="93775" x2="90200" y2="90964"/>
                        <a14:foregroundMark x1="6600" y1="9237" x2="25200" y2="63052"/>
                        <a14:foregroundMark x1="7000" y1="16064" x2="33000" y2="3012"/>
                        <a14:foregroundMark x1="800" y1="23494" x2="4000" y2="5622"/>
                        <a14:foregroundMark x1="29000" y1="97992" x2="81200" y2="92972"/>
                        <a14:foregroundMark x1="81200" y1="92972" x2="91200" y2="92972"/>
                        <a14:foregroundMark x1="91200" y1="99197" x2="92400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9773"/>
            <a:ext cx="3778007" cy="376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1BE1E-D024-429A-CC2B-5A561B29426D}"/>
              </a:ext>
            </a:extLst>
          </p:cNvPr>
          <p:cNvSpPr txBox="1"/>
          <p:nvPr/>
        </p:nvSpPr>
        <p:spPr>
          <a:xfrm>
            <a:off x="6703722" y="4192668"/>
            <a:ext cx="1646285" cy="2749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127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-5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BM Plex Sans Condensed Medium"/>
              </a:rPr>
              <a:t>Ulaanbaatar, Mongolia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6DCD84A-D87A-7D5B-775D-B761DB35C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88950"/>
              </p:ext>
            </p:extLst>
          </p:nvPr>
        </p:nvGraphicFramePr>
        <p:xfrm>
          <a:off x="575732" y="435571"/>
          <a:ext cx="2573868" cy="336403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28047">
                  <a:extLst>
                    <a:ext uri="{9D8B030D-6E8A-4147-A177-3AD203B41FA5}">
                      <a16:colId xmlns:a16="http://schemas.microsoft.com/office/drawing/2014/main" val="2014733934"/>
                    </a:ext>
                  </a:extLst>
                </a:gridCol>
                <a:gridCol w="745821">
                  <a:extLst>
                    <a:ext uri="{9D8B030D-6E8A-4147-A177-3AD203B41FA5}">
                      <a16:colId xmlns:a16="http://schemas.microsoft.com/office/drawing/2014/main" val="1510852543"/>
                    </a:ext>
                  </a:extLst>
                </a:gridCol>
              </a:tblGrid>
              <a:tr h="3988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Event</a:t>
                      </a: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Date</a:t>
                      </a: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1461616461"/>
                  </a:ext>
                </a:extLst>
              </a:tr>
              <a:tr h="3988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Floods in </a:t>
                      </a:r>
                      <a:r>
                        <a:rPr lang="en-US" sz="900" u="none" strike="noStrike" dirty="0" err="1">
                          <a:effectLst/>
                        </a:rPr>
                        <a:t>Lybia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6/2/2024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189031976"/>
                  </a:ext>
                </a:extLst>
              </a:tr>
              <a:tr h="4516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Floods in Brazil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29/02/2024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2393480896"/>
                  </a:ext>
                </a:extLst>
              </a:tr>
              <a:tr h="4516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Floods in Bolivia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6/3/2024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3139460208"/>
                  </a:ext>
                </a:extLst>
              </a:tr>
              <a:tr h="4516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Floods in Mongolia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15/03/2024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2747932265"/>
                  </a:ext>
                </a:extLst>
              </a:tr>
              <a:tr h="4135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Cyclone Gamane in Madagascar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29/03/2024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1038235797"/>
                  </a:ext>
                </a:extLst>
              </a:tr>
              <a:tr h="7977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Severe weather in South Africa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7/4/2024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2053431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782123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5A203E-89B7-A620-BB96-95CF85AC48A2}"/>
              </a:ext>
            </a:extLst>
          </p:cNvPr>
          <p:cNvSpPr txBox="1"/>
          <p:nvPr/>
        </p:nvSpPr>
        <p:spPr>
          <a:xfrm>
            <a:off x="914400" y="945034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127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all" spc="-5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IBM Plex Sans Condensed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91BE1E-D024-429A-CC2B-5A561B29426D}"/>
              </a:ext>
            </a:extLst>
          </p:cNvPr>
          <p:cNvSpPr txBox="1"/>
          <p:nvPr/>
        </p:nvSpPr>
        <p:spPr>
          <a:xfrm>
            <a:off x="6896335" y="4192668"/>
            <a:ext cx="1671933" cy="2749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127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-5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BM Plex Sans Condensed Medium"/>
              </a:rPr>
              <a:t>Ambilobe</a:t>
            </a:r>
            <a:r>
              <a:rPr kumimoji="0" lang="en-US" sz="1400" b="0" i="0" u="none" strike="noStrike" cap="none" spc="-5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BM Plex Sans Condensed Medium"/>
              </a:rPr>
              <a:t>, Madagascar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2DB5260-A38A-E255-CAFD-0C89E767F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6" b="98606" l="4800" r="95600">
                        <a14:foregroundMark x1="8400" y1="31707" x2="16000" y2="17596"/>
                        <a14:foregroundMark x1="16000" y1="17596" x2="65200" y2="8711"/>
                        <a14:foregroundMark x1="65200" y1="8711" x2="71400" y2="17422"/>
                        <a14:foregroundMark x1="71400" y1="17422" x2="90800" y2="78223"/>
                        <a14:foregroundMark x1="90800" y1="78223" x2="43400" y2="93554"/>
                        <a14:foregroundMark x1="43400" y1="93554" x2="42800" y2="93554"/>
                        <a14:foregroundMark x1="95600" y1="80139" x2="84400" y2="42683"/>
                        <a14:foregroundMark x1="84400" y1="42683" x2="83800" y2="41812"/>
                        <a14:foregroundMark x1="75000" y1="3484" x2="55200" y2="7666"/>
                        <a14:foregroundMark x1="4800" y1="20209" x2="9200" y2="29094"/>
                        <a14:foregroundMark x1="25400" y1="98606" x2="31200" y2="91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731" y="265475"/>
            <a:ext cx="3420537" cy="392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0B7BD7C-D4BB-FB4C-721D-FED73857E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88950"/>
              </p:ext>
            </p:extLst>
          </p:nvPr>
        </p:nvGraphicFramePr>
        <p:xfrm>
          <a:off x="575732" y="435571"/>
          <a:ext cx="2573868" cy="336403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28047">
                  <a:extLst>
                    <a:ext uri="{9D8B030D-6E8A-4147-A177-3AD203B41FA5}">
                      <a16:colId xmlns:a16="http://schemas.microsoft.com/office/drawing/2014/main" val="2014733934"/>
                    </a:ext>
                  </a:extLst>
                </a:gridCol>
                <a:gridCol w="745821">
                  <a:extLst>
                    <a:ext uri="{9D8B030D-6E8A-4147-A177-3AD203B41FA5}">
                      <a16:colId xmlns:a16="http://schemas.microsoft.com/office/drawing/2014/main" val="1510852543"/>
                    </a:ext>
                  </a:extLst>
                </a:gridCol>
              </a:tblGrid>
              <a:tr h="3988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Event</a:t>
                      </a: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Date</a:t>
                      </a: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1461616461"/>
                  </a:ext>
                </a:extLst>
              </a:tr>
              <a:tr h="3988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Floods in </a:t>
                      </a:r>
                      <a:r>
                        <a:rPr lang="en-US" sz="900" u="none" strike="noStrike" dirty="0" err="1">
                          <a:effectLst/>
                        </a:rPr>
                        <a:t>Lybia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6/2/2024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189031976"/>
                  </a:ext>
                </a:extLst>
              </a:tr>
              <a:tr h="4516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Floods in Brazil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29/02/2024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2393480896"/>
                  </a:ext>
                </a:extLst>
              </a:tr>
              <a:tr h="4516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Floods in Bolivia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6/3/2024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3139460208"/>
                  </a:ext>
                </a:extLst>
              </a:tr>
              <a:tr h="4516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Floods in Mongolia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15/03/2024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2747932265"/>
                  </a:ext>
                </a:extLst>
              </a:tr>
              <a:tr h="4135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Cyclone Gamane in Madagascar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29/03/2024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1038235797"/>
                  </a:ext>
                </a:extLst>
              </a:tr>
              <a:tr h="7977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Severe weather in South Africa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7/4/2024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393" marR="5393" marT="5393" marB="0" anchor="ctr"/>
                </a:tc>
                <a:extLst>
                  <a:ext uri="{0D108BD9-81ED-4DB2-BD59-A6C34878D82A}">
                    <a16:rowId xmlns:a16="http://schemas.microsoft.com/office/drawing/2014/main" val="2053431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4757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Thank you!"/>
          <p:cNvSpPr txBox="1"/>
          <p:nvPr/>
        </p:nvSpPr>
        <p:spPr>
          <a:xfrm>
            <a:off x="2720048" y="243136"/>
            <a:ext cx="3703903" cy="783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ctr">
              <a:defRPr sz="3500" spc="-7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1pPr>
          </a:lstStyle>
          <a:p>
            <a:r>
              <a:rPr lang="pt-PT" sz="2000" cap="none" spc="0"/>
              <a:t>João Bentes de Jesus</a:t>
            </a:r>
          </a:p>
          <a:p>
            <a:endParaRPr lang="pt-PT" sz="2000" cap="none" spc="0"/>
          </a:p>
          <a:p>
            <a:r>
              <a:rPr lang="pt-PT" sz="2000" cap="none" spc="0"/>
              <a:t>joao.bentes@geosat.space 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4.jpg" descr="Picture 4.jpg"/>
          <p:cNvPicPr>
            <a:picLocks noChangeAspect="1"/>
          </p:cNvPicPr>
          <p:nvPr/>
        </p:nvPicPr>
        <p:blipFill>
          <a:blip r:embed="rId3"/>
          <a:srcRect t="1247" r="2349" b="1247"/>
          <a:stretch>
            <a:fillRect/>
          </a:stretch>
        </p:blipFill>
        <p:spPr>
          <a:xfrm flipH="1">
            <a:off x="6935272" y="159578"/>
            <a:ext cx="2208728" cy="4487246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Tailoring EO solutions to…"/>
          <p:cNvSpPr txBox="1">
            <a:spLocks noGrp="1"/>
          </p:cNvSpPr>
          <p:nvPr>
            <p:ph type="body" sz="half" idx="1"/>
          </p:nvPr>
        </p:nvSpPr>
        <p:spPr>
          <a:xfrm>
            <a:off x="597063" y="2157275"/>
            <a:ext cx="5987922" cy="2512017"/>
          </a:xfrm>
          <a:prstGeom prst="rect">
            <a:avLst/>
          </a:prstGeom>
        </p:spPr>
        <p:txBody>
          <a:bodyPr/>
          <a:lstStyle/>
          <a:p>
            <a:r>
              <a:rPr lang="en-US" sz="1800" spc="-56">
                <a:latin typeface="+mn-lt"/>
                <a:ea typeface="+mn-ea"/>
                <a:cs typeface="+mn-cs"/>
              </a:rPr>
              <a:t>Providing</a:t>
            </a:r>
            <a:r>
              <a:rPr lang="en-US" sz="1800">
                <a:latin typeface="+mn-lt"/>
              </a:rPr>
              <a:t> scalable EO solutions to</a:t>
            </a:r>
          </a:p>
          <a:p>
            <a:pPr marL="214313" indent="-214313">
              <a:buClr>
                <a:srgbClr val="FF2D05"/>
              </a:buClr>
              <a:buSzPct val="123000"/>
              <a:buChar char="‣"/>
            </a:pPr>
            <a:r>
              <a:rPr lang="en-US" sz="1800">
                <a:latin typeface="+mn-lt"/>
              </a:rPr>
              <a:t>Know our world and solve global challenges</a:t>
            </a:r>
          </a:p>
          <a:p>
            <a:pPr marL="214313" indent="-214313">
              <a:buClr>
                <a:srgbClr val="FF2D05"/>
              </a:buClr>
              <a:buSzPct val="123000"/>
              <a:buChar char="‣"/>
            </a:pPr>
            <a:r>
              <a:rPr lang="en-US" sz="1800">
                <a:latin typeface="+mn-lt"/>
              </a:rPr>
              <a:t>Leverage businesses</a:t>
            </a:r>
          </a:p>
          <a:p>
            <a:pPr marL="214313" indent="-214313">
              <a:buClr>
                <a:srgbClr val="FF2D05"/>
              </a:buClr>
              <a:buSzPct val="123000"/>
              <a:buChar char="‣"/>
            </a:pPr>
            <a:r>
              <a:rPr lang="en-US" sz="1800">
                <a:latin typeface="+mn-lt"/>
              </a:rPr>
              <a:t>Take care of people</a:t>
            </a:r>
          </a:p>
          <a:p>
            <a:pPr marL="214313" indent="-214313">
              <a:buClr>
                <a:srgbClr val="FF2D05"/>
              </a:buClr>
              <a:buSzPct val="123000"/>
              <a:buChar char="‣"/>
            </a:pPr>
            <a:r>
              <a:rPr lang="en-US" sz="1800">
                <a:latin typeface="+mn-lt"/>
              </a:rPr>
              <a:t>Support critical operations</a:t>
            </a:r>
          </a:p>
          <a:p>
            <a:pPr>
              <a:buClr>
                <a:srgbClr val="FF2D05"/>
              </a:buClr>
              <a:buSzPct val="123000"/>
            </a:pPr>
            <a:endParaRPr lang="en-US" sz="263">
              <a:latin typeface="+mn-lt"/>
            </a:endParaRPr>
          </a:p>
          <a:p>
            <a:pPr defTabSz="309563">
              <a:lnSpc>
                <a:spcPct val="80000"/>
              </a:lnSpc>
              <a:spcBef>
                <a:spcPts val="0"/>
              </a:spcBef>
              <a:defRPr sz="5000" cap="all" spc="-150">
                <a:latin typeface="+mn-lt"/>
                <a:ea typeface="+mn-ea"/>
                <a:cs typeface="+mn-cs"/>
                <a:sym typeface="IBM Plex Sans Condensed Medium"/>
              </a:defRPr>
            </a:pPr>
            <a:endParaRPr sz="2800"/>
          </a:p>
          <a:p>
            <a:pPr defTabSz="309563">
              <a:lnSpc>
                <a:spcPct val="80000"/>
              </a:lnSpc>
              <a:spcBef>
                <a:spcPts val="0"/>
              </a:spcBef>
              <a:defRPr sz="5000" cap="all" spc="-150">
                <a:latin typeface="+mn-lt"/>
                <a:ea typeface="+mn-ea"/>
                <a:cs typeface="+mn-cs"/>
                <a:sym typeface="IBM Plex Sans Condensed Medium"/>
              </a:defRPr>
            </a:pPr>
            <a:r>
              <a:rPr lang="pt-PT" sz="2800"/>
              <a:t>ANY</a:t>
            </a:r>
            <a:r>
              <a:rPr sz="2800"/>
              <a:t>where, </a:t>
            </a:r>
            <a:r>
              <a:rPr lang="pt-PT" sz="2800"/>
              <a:t>ANYT</a:t>
            </a:r>
            <a:r>
              <a:rPr sz="2800" err="1"/>
              <a:t>ime</a:t>
            </a:r>
            <a:r>
              <a:rPr lang="pt-PT" sz="2800"/>
              <a:t> TO EVERYONE</a:t>
            </a:r>
            <a:endParaRPr sz="2800"/>
          </a:p>
        </p:txBody>
      </p:sp>
      <p:sp>
        <p:nvSpPr>
          <p:cNvPr id="326" name="VALUE PROPOS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VALUE PROPOSITION</a:t>
            </a:r>
          </a:p>
        </p:txBody>
      </p:sp>
      <p:sp>
        <p:nvSpPr>
          <p:cNvPr id="327" name="Line"/>
          <p:cNvSpPr/>
          <p:nvPr/>
        </p:nvSpPr>
        <p:spPr>
          <a:xfrm>
            <a:off x="597063" y="4810011"/>
            <a:ext cx="8628322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19050" tIns="19050" rIns="19050" bIns="19050" anchor="ctr"/>
          <a:lstStyle/>
          <a:p>
            <a:endParaRPr sz="352"/>
          </a:p>
        </p:txBody>
      </p:sp>
      <p:sp>
        <p:nvSpPr>
          <p:cNvPr id="330" name="Solve global challenges by unleashing the power  of EO from Space to everyone. EO 4 ALL."/>
          <p:cNvSpPr txBox="1">
            <a:spLocks noGrp="1"/>
          </p:cNvSpPr>
          <p:nvPr>
            <p:ph type="body" idx="4294967295"/>
          </p:nvPr>
        </p:nvSpPr>
        <p:spPr>
          <a:xfrm>
            <a:off x="585787" y="1109067"/>
            <a:ext cx="6429801" cy="73918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  <a:defRPr sz="5000" b="0" spc="-150">
                <a:latin typeface="+mn-lt"/>
                <a:ea typeface="+mn-ea"/>
                <a:cs typeface="+mn-cs"/>
                <a:sym typeface="IBM Plex Sans Condensed Medium"/>
              </a:defRPr>
            </a:pPr>
            <a:r>
              <a:rPr lang="en-US" spc="-100">
                <a:solidFill>
                  <a:schemeClr val="bg1"/>
                </a:solidFill>
              </a:rPr>
              <a:t>Delivering “Eyes on site” </a:t>
            </a:r>
            <a:br>
              <a:rPr lang="en-US" spc="-100">
                <a:solidFill>
                  <a:schemeClr val="bg1"/>
                </a:solidFill>
              </a:rPr>
            </a:br>
            <a:r>
              <a:rPr lang="en-US" spc="-100">
                <a:solidFill>
                  <a:schemeClr val="bg1"/>
                </a:solidFill>
              </a:rPr>
              <a:t>unleashing the power of Space Earth Observation (EO) to everyone</a:t>
            </a:r>
            <a:endParaRPr spc="-1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A7B9BD-B2F5-01DA-878E-850B0C9FC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/>
              <a:t>Fast</a:t>
            </a:r>
            <a:r>
              <a:rPr lang="es-ES"/>
              <a:t> </a:t>
            </a:r>
            <a:r>
              <a:rPr lang="es-ES" err="1"/>
              <a:t>facts</a:t>
            </a:r>
            <a:endParaRPr lang="es-ES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9F136E1-3F93-474D-84B4-1A554F53EDA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Autofit/>
          </a:bodyPr>
          <a:lstStyle/>
          <a:p>
            <a:endParaRPr lang="es-ES">
              <a:latin typeface="Arial Nova" panose="020B0504020202020204" pitchFamily="34" charset="0"/>
            </a:endParaRP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3687770F-0B49-ED50-DEA8-90A727C5B6D5}"/>
              </a:ext>
            </a:extLst>
          </p:cNvPr>
          <p:cNvSpPr txBox="1">
            <a:spLocks/>
          </p:cNvSpPr>
          <p:nvPr/>
        </p:nvSpPr>
        <p:spPr>
          <a:xfrm>
            <a:off x="351934" y="2090389"/>
            <a:ext cx="1800000" cy="784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End to End control of operations with</a:t>
            </a:r>
            <a:b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en-US" sz="1400" b="1">
                <a:solidFill>
                  <a:srgbClr val="FF0000"/>
                </a:solidFill>
                <a:latin typeface="+mj-lt"/>
              </a:rPr>
              <a:t>2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satellites</a:t>
            </a:r>
          </a:p>
        </p:txBody>
      </p:sp>
      <p:sp>
        <p:nvSpPr>
          <p:cNvPr id="26" name="Marcador de contenido 2">
            <a:extLst>
              <a:ext uri="{FF2B5EF4-FFF2-40B4-BE49-F238E27FC236}">
                <a16:creationId xmlns:a16="http://schemas.microsoft.com/office/drawing/2014/main" id="{9059EB96-34CE-0320-4C34-49D7C961BA6A}"/>
              </a:ext>
            </a:extLst>
          </p:cNvPr>
          <p:cNvSpPr txBox="1">
            <a:spLocks/>
          </p:cNvSpPr>
          <p:nvPr/>
        </p:nvSpPr>
        <p:spPr>
          <a:xfrm>
            <a:off x="2565311" y="2090389"/>
            <a:ext cx="1800000" cy="784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>
                <a:solidFill>
                  <a:srgbClr val="FF0000"/>
                </a:solidFill>
                <a:latin typeface="+mj-lt"/>
              </a:rPr>
              <a:t>1 of 2</a:t>
            </a:r>
            <a:r>
              <a:rPr lang="en-US" sz="120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European VHR imagery providers</a:t>
            </a:r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7DB92075-5C54-DD03-1393-65D8BD449D66}"/>
              </a:ext>
            </a:extLst>
          </p:cNvPr>
          <p:cNvSpPr txBox="1">
            <a:spLocks/>
          </p:cNvSpPr>
          <p:nvPr/>
        </p:nvSpPr>
        <p:spPr>
          <a:xfrm>
            <a:off x="2565311" y="3878183"/>
            <a:ext cx="1800000" cy="784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>
                <a:solidFill>
                  <a:srgbClr val="FF0000"/>
                </a:solidFill>
                <a:latin typeface="+mj-lt"/>
              </a:rPr>
              <a:t>Global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b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operational and market reach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4C85C603-6B42-432A-454A-CD6F77163118}"/>
              </a:ext>
            </a:extLst>
          </p:cNvPr>
          <p:cNvSpPr txBox="1">
            <a:spLocks/>
          </p:cNvSpPr>
          <p:nvPr/>
        </p:nvSpPr>
        <p:spPr>
          <a:xfrm>
            <a:off x="6992066" y="2090389"/>
            <a:ext cx="1800000" cy="784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>
                <a:solidFill>
                  <a:srgbClr val="FF0000"/>
                </a:solidFill>
                <a:latin typeface="+mj-lt"/>
              </a:rPr>
              <a:t>10+ 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years of experience</a:t>
            </a: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3CDEA8B7-219B-602A-7D8B-DAF2D869F236}"/>
              </a:ext>
            </a:extLst>
          </p:cNvPr>
          <p:cNvSpPr txBox="1">
            <a:spLocks/>
          </p:cNvSpPr>
          <p:nvPr/>
        </p:nvSpPr>
        <p:spPr>
          <a:xfrm>
            <a:off x="6992066" y="3878183"/>
            <a:ext cx="1800000" cy="784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>
                <a:solidFill>
                  <a:srgbClr val="FF0000"/>
                </a:solidFill>
                <a:latin typeface="+mj-lt"/>
              </a:rPr>
              <a:t>6bn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km</a:t>
            </a:r>
            <a:r>
              <a:rPr lang="en-US" sz="1200" baseline="30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of </a:t>
            </a:r>
            <a:b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imagery archive</a:t>
            </a:r>
          </a:p>
        </p:txBody>
      </p:sp>
      <p:sp>
        <p:nvSpPr>
          <p:cNvPr id="30" name="Marcador de contenido 2">
            <a:extLst>
              <a:ext uri="{FF2B5EF4-FFF2-40B4-BE49-F238E27FC236}">
                <a16:creationId xmlns:a16="http://schemas.microsoft.com/office/drawing/2014/main" id="{DC746E96-FEE8-D89B-7FA0-E9CB92B4A4D9}"/>
              </a:ext>
            </a:extLst>
          </p:cNvPr>
          <p:cNvSpPr txBox="1">
            <a:spLocks/>
          </p:cNvSpPr>
          <p:nvPr/>
        </p:nvSpPr>
        <p:spPr>
          <a:xfrm>
            <a:off x="4778688" y="3878183"/>
            <a:ext cx="1800000" cy="784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>
                <a:solidFill>
                  <a:srgbClr val="FF0000"/>
                </a:solidFill>
                <a:latin typeface="+mj-lt"/>
              </a:rPr>
              <a:t>24/7</a:t>
            </a:r>
            <a:b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operations</a:t>
            </a: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2990E68A-19BC-11E5-D6BB-F19F1E291F98}"/>
              </a:ext>
            </a:extLst>
          </p:cNvPr>
          <p:cNvSpPr txBox="1">
            <a:spLocks/>
          </p:cNvSpPr>
          <p:nvPr/>
        </p:nvSpPr>
        <p:spPr>
          <a:xfrm>
            <a:off x="4778688" y="2090389"/>
            <a:ext cx="1800000" cy="784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>
                <a:solidFill>
                  <a:srgbClr val="FF0000"/>
                </a:solidFill>
                <a:latin typeface="+mj-lt"/>
              </a:rPr>
              <a:t>50+ people</a:t>
            </a:r>
            <a:r>
              <a:rPr lang="en-US" sz="120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 </a:t>
            </a:r>
            <a:b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Portugal &amp; Spain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73B0E9BC-C9C8-0522-6C74-6595C4E87394}"/>
              </a:ext>
            </a:extLst>
          </p:cNvPr>
          <p:cNvSpPr txBox="1">
            <a:spLocks/>
          </p:cNvSpPr>
          <p:nvPr/>
        </p:nvSpPr>
        <p:spPr>
          <a:xfrm>
            <a:off x="351934" y="3878183"/>
            <a:ext cx="1800000" cy="784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>
                <a:solidFill>
                  <a:srgbClr val="FF0000"/>
                </a:solidFill>
                <a:latin typeface="+mj-lt"/>
              </a:rPr>
              <a:t>15 min </a:t>
            </a:r>
            <a:r>
              <a:rPr lang="en-US" sz="1400" b="1">
                <a:solidFill>
                  <a:srgbClr val="1C61A6"/>
                </a:solidFill>
                <a:latin typeface="+mj-lt"/>
              </a:rPr>
              <a:t> </a:t>
            </a:r>
            <a:br>
              <a:rPr lang="en-US" sz="1400" b="1">
                <a:solidFill>
                  <a:srgbClr val="1C61A6"/>
                </a:solidFill>
                <a:latin typeface="+mj-lt"/>
              </a:rPr>
            </a:b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latencies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948EC1-478F-9F93-40F7-13879AAE3A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10" y="1370389"/>
            <a:ext cx="720000" cy="7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33412B-DEA6-9C94-70C0-B961FEAF3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58" y="1374817"/>
            <a:ext cx="720000" cy="72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15FBD47-A595-681D-21BE-EAD3B59543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27" y="3153366"/>
            <a:ext cx="720000" cy="7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3BABC3-FE98-8623-85AA-1514F44562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52" y="1370389"/>
            <a:ext cx="720000" cy="72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80FB8B-C014-2FAF-9E94-29676892FA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066" y="1370389"/>
            <a:ext cx="720000" cy="72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1DBB81-D7C3-A580-AEDC-9440B290B1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58" y="3158183"/>
            <a:ext cx="720000" cy="72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B56A344-D06B-3893-874E-03171924AF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82" y="3158183"/>
            <a:ext cx="720000" cy="720000"/>
          </a:xfrm>
          <a:prstGeom prst="rect">
            <a:avLst/>
          </a:prstGeom>
        </p:spPr>
      </p:pic>
      <p:pic>
        <p:nvPicPr>
          <p:cNvPr id="4" name="Picture 3" descr="A red and black logo&#10;&#10;Description automatically generated">
            <a:extLst>
              <a:ext uri="{FF2B5EF4-FFF2-40B4-BE49-F238E27FC236}">
                <a16:creationId xmlns:a16="http://schemas.microsoft.com/office/drawing/2014/main" id="{7C20EDF1-F991-EDA8-DD0B-7AA2AB1DA2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066" y="315336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2552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Future satellite missions"/>
          <p:cNvSpPr txBox="1">
            <a:spLocks noGrp="1"/>
          </p:cNvSpPr>
          <p:nvPr>
            <p:ph type="title"/>
          </p:nvPr>
        </p:nvSpPr>
        <p:spPr>
          <a:xfrm>
            <a:off x="585787" y="404813"/>
            <a:ext cx="7909855" cy="534492"/>
          </a:xfrm>
          <a:prstGeom prst="rect">
            <a:avLst/>
          </a:prstGeom>
        </p:spPr>
        <p:txBody>
          <a:bodyPr/>
          <a:lstStyle/>
          <a:p>
            <a:r>
              <a:rPr lang="pt-PT"/>
              <a:t>NEXT GEN </a:t>
            </a:r>
            <a:r>
              <a:t>satellite</a:t>
            </a:r>
            <a:r>
              <a:rPr lang="pt-PT"/>
              <a:t>S</a:t>
            </a:r>
            <a:endParaRPr/>
          </a:p>
        </p:txBody>
      </p:sp>
      <p:pic>
        <p:nvPicPr>
          <p:cNvPr id="362" name="GEOSAT icons satellites red black-38.png" descr="GEOSAT icons satellites red black-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113" y="1659150"/>
            <a:ext cx="861365" cy="861365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Expected 2025"/>
          <p:cNvSpPr txBox="1"/>
          <p:nvPr/>
        </p:nvSpPr>
        <p:spPr>
          <a:xfrm>
            <a:off x="3173943" y="1159967"/>
            <a:ext cx="3115448" cy="682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825500">
              <a:defRPr sz="5000" spc="-150"/>
            </a:lvl1pPr>
          </a:lstStyle>
          <a:p>
            <a:r>
              <a:rPr sz="2800"/>
              <a:t>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DBF6F3-E635-AEF5-27A8-ED6D6BC96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/>
          <a:stretch/>
        </p:blipFill>
        <p:spPr>
          <a:xfrm>
            <a:off x="633919" y="1721684"/>
            <a:ext cx="285811" cy="457297"/>
          </a:xfrm>
          <a:prstGeom prst="rect">
            <a:avLst/>
          </a:prstGeom>
        </p:spPr>
      </p:pic>
      <p:sp>
        <p:nvSpPr>
          <p:cNvPr id="12" name="Expected 2025">
            <a:extLst>
              <a:ext uri="{FF2B5EF4-FFF2-40B4-BE49-F238E27FC236}">
                <a16:creationId xmlns:a16="http://schemas.microsoft.com/office/drawing/2014/main" id="{8C8EF610-9161-BF99-785C-D41A237850F7}"/>
              </a:ext>
            </a:extLst>
          </p:cNvPr>
          <p:cNvSpPr txBox="1"/>
          <p:nvPr/>
        </p:nvSpPr>
        <p:spPr>
          <a:xfrm>
            <a:off x="571078" y="1159967"/>
            <a:ext cx="945563" cy="725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825500">
              <a:defRPr sz="5000" spc="-150"/>
            </a:lvl1pPr>
          </a:lstStyle>
          <a:p>
            <a:r>
              <a:rPr sz="2800"/>
              <a:t>202</a:t>
            </a:r>
            <a:r>
              <a:rPr lang="pt-PT" sz="2800"/>
              <a:t>4</a:t>
            </a:r>
            <a:endParaRPr sz="2800"/>
          </a:p>
        </p:txBody>
      </p:sp>
      <p:sp>
        <p:nvSpPr>
          <p:cNvPr id="13" name="HR CONSTELLATION…">
            <a:extLst>
              <a:ext uri="{FF2B5EF4-FFF2-40B4-BE49-F238E27FC236}">
                <a16:creationId xmlns:a16="http://schemas.microsoft.com/office/drawing/2014/main" id="{BA1A42A3-008E-B2D1-6C2D-F34ECF6761FC}"/>
              </a:ext>
            </a:extLst>
          </p:cNvPr>
          <p:cNvSpPr txBox="1">
            <a:spLocks/>
          </p:cNvSpPr>
          <p:nvPr/>
        </p:nvSpPr>
        <p:spPr>
          <a:xfrm>
            <a:off x="589848" y="3261245"/>
            <a:ext cx="2584094" cy="1838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079500" marR="0" indent="-1079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23000"/>
              <a:buFontTx/>
              <a:buChar char="‣"/>
              <a:tabLst/>
              <a:defRPr sz="32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6510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00000"/>
              <a:buFontTx/>
              <a:buChar char="‣"/>
              <a:tabLst/>
              <a:defRPr sz="32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510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00000"/>
              <a:buFontTx/>
              <a:buChar char="‣"/>
              <a:tabLst/>
              <a:defRPr sz="32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510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00000"/>
              <a:buFontTx/>
              <a:buChar char="‣"/>
              <a:tabLst/>
              <a:defRPr sz="32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6195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23000"/>
              <a:buFontTx/>
              <a:buChar char="•"/>
              <a:tabLst/>
              <a:defRPr sz="45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42291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23000"/>
              <a:buFontTx/>
              <a:buChar char="•"/>
              <a:tabLst/>
              <a:defRPr sz="45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48387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23000"/>
              <a:buFontTx/>
              <a:buChar char="•"/>
              <a:tabLst/>
              <a:defRPr sz="45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4483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23000"/>
              <a:buFontTx/>
              <a:buChar char="•"/>
              <a:tabLst/>
              <a:defRPr sz="45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defRPr b="1"/>
            </a:pPr>
            <a:r>
              <a:rPr lang="pt-PT" sz="2400" b="1">
                <a:latin typeface="+mn-lt"/>
              </a:rPr>
              <a:t>NG PRECURSORS</a:t>
            </a:r>
          </a:p>
          <a:p>
            <a:pPr marL="214313" indent="-214313" hangingPunct="1">
              <a:spcBef>
                <a:spcPts val="0"/>
              </a:spcBef>
              <a:buClr>
                <a:srgbClr val="FF2D05"/>
              </a:buClr>
              <a:buSzPct val="123000"/>
              <a:buFontTx/>
              <a:buChar char="‣"/>
            </a:pPr>
            <a:r>
              <a:rPr lang="pt-PT" sz="1600" err="1">
                <a:latin typeface="+mn-lt"/>
              </a:rPr>
              <a:t>Additional</a:t>
            </a:r>
            <a:r>
              <a:rPr lang="pt-PT" sz="1600">
                <a:latin typeface="+mn-lt"/>
              </a:rPr>
              <a:t> </a:t>
            </a:r>
            <a:r>
              <a:rPr lang="pt-PT" sz="1600" err="1">
                <a:latin typeface="+mn-lt"/>
              </a:rPr>
              <a:t>bands</a:t>
            </a:r>
            <a:endParaRPr lang="pt-PT" sz="1600">
              <a:latin typeface="+mn-lt"/>
            </a:endParaRPr>
          </a:p>
          <a:p>
            <a:pPr marL="214313" indent="-214313" hangingPunct="1">
              <a:spcBef>
                <a:spcPts val="0"/>
              </a:spcBef>
              <a:buClr>
                <a:srgbClr val="FF2D05"/>
              </a:buClr>
              <a:buSzPct val="123000"/>
              <a:buFontTx/>
              <a:buChar char="‣"/>
            </a:pPr>
            <a:r>
              <a:rPr lang="pt-PT" sz="1600" err="1">
                <a:latin typeface="+mn-lt"/>
              </a:rPr>
              <a:t>Increased</a:t>
            </a:r>
            <a:r>
              <a:rPr lang="pt-PT" sz="1600">
                <a:latin typeface="+mn-lt"/>
              </a:rPr>
              <a:t> </a:t>
            </a:r>
            <a:r>
              <a:rPr lang="pt-PT" sz="1600" err="1">
                <a:latin typeface="+mn-lt"/>
              </a:rPr>
              <a:t>revisit</a:t>
            </a:r>
            <a:endParaRPr lang="pt-PT" sz="1600">
              <a:latin typeface="+mn-lt"/>
            </a:endParaRPr>
          </a:p>
        </p:txBody>
      </p:sp>
      <p:sp>
        <p:nvSpPr>
          <p:cNvPr id="14" name="HR CONSTELLATION…">
            <a:extLst>
              <a:ext uri="{FF2B5EF4-FFF2-40B4-BE49-F238E27FC236}">
                <a16:creationId xmlns:a16="http://schemas.microsoft.com/office/drawing/2014/main" id="{9ACA1EA8-2614-BD22-47A9-D05076E8163A}"/>
              </a:ext>
            </a:extLst>
          </p:cNvPr>
          <p:cNvSpPr txBox="1">
            <a:spLocks/>
          </p:cNvSpPr>
          <p:nvPr/>
        </p:nvSpPr>
        <p:spPr>
          <a:xfrm>
            <a:off x="3250698" y="3261245"/>
            <a:ext cx="2584094" cy="1838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079500" marR="0" indent="-1079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23000"/>
              <a:buFontTx/>
              <a:buChar char="‣"/>
              <a:tabLst/>
              <a:defRPr sz="32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6510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00000"/>
              <a:buFontTx/>
              <a:buChar char="‣"/>
              <a:tabLst/>
              <a:defRPr sz="32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510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00000"/>
              <a:buFontTx/>
              <a:buChar char="‣"/>
              <a:tabLst/>
              <a:defRPr sz="32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510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00000"/>
              <a:buFontTx/>
              <a:buChar char="‣"/>
              <a:tabLst/>
              <a:defRPr sz="32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6195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23000"/>
              <a:buFontTx/>
              <a:buChar char="•"/>
              <a:tabLst/>
              <a:defRPr sz="45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42291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23000"/>
              <a:buFontTx/>
              <a:buChar char="•"/>
              <a:tabLst/>
              <a:defRPr sz="45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48387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23000"/>
              <a:buFontTx/>
              <a:buChar char="•"/>
              <a:tabLst/>
              <a:defRPr sz="45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4483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23000"/>
              <a:buFontTx/>
              <a:buChar char="•"/>
              <a:tabLst/>
              <a:defRPr sz="45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defRPr b="1"/>
            </a:pPr>
            <a:r>
              <a:rPr lang="pt-PT" sz="2400" b="1">
                <a:latin typeface="+mn-lt"/>
              </a:rPr>
              <a:t>ATLANTIC CONSTELLATION</a:t>
            </a:r>
          </a:p>
          <a:p>
            <a:pPr marL="214313" indent="-214313" hangingPunct="1">
              <a:spcBef>
                <a:spcPts val="0"/>
              </a:spcBef>
              <a:buClr>
                <a:srgbClr val="FF2D05"/>
              </a:buClr>
              <a:buSzPct val="123000"/>
              <a:buFontTx/>
              <a:buChar char="‣"/>
            </a:pPr>
            <a:r>
              <a:rPr lang="pt-PT" sz="1600" err="1">
                <a:latin typeface="+mn-lt"/>
              </a:rPr>
              <a:t>Intradaily</a:t>
            </a:r>
            <a:r>
              <a:rPr lang="pt-PT" sz="1600">
                <a:latin typeface="+mn-lt"/>
              </a:rPr>
              <a:t> </a:t>
            </a:r>
            <a:r>
              <a:rPr lang="pt-PT" sz="1600" err="1">
                <a:latin typeface="+mn-lt"/>
              </a:rPr>
              <a:t>revisit</a:t>
            </a:r>
            <a:endParaRPr lang="pt-PT" sz="1600">
              <a:latin typeface="+mn-lt"/>
            </a:endParaRPr>
          </a:p>
          <a:p>
            <a:pPr marL="214313" indent="-214313" hangingPunct="1">
              <a:spcBef>
                <a:spcPts val="0"/>
              </a:spcBef>
              <a:buClr>
                <a:srgbClr val="FF2D05"/>
              </a:buClr>
              <a:buSzPct val="123000"/>
              <a:buFontTx/>
              <a:buChar char="‣"/>
            </a:pPr>
            <a:r>
              <a:rPr lang="pt-PT" sz="1600">
                <a:latin typeface="+mn-lt"/>
              </a:rPr>
              <a:t>&lt;1m</a:t>
            </a:r>
            <a:endParaRPr lang="pt-PT" sz="1800">
              <a:latin typeface="+mn-lt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C96717-C9BA-1654-5AE4-F686C445CB27}"/>
              </a:ext>
            </a:extLst>
          </p:cNvPr>
          <p:cNvGrpSpPr/>
          <p:nvPr/>
        </p:nvGrpSpPr>
        <p:grpSpPr>
          <a:xfrm>
            <a:off x="3173943" y="1659150"/>
            <a:ext cx="1896055" cy="1017212"/>
            <a:chOff x="8146373" y="4356551"/>
            <a:chExt cx="3962199" cy="2125675"/>
          </a:xfrm>
        </p:grpSpPr>
        <p:pic>
          <p:nvPicPr>
            <p:cNvPr id="366" name="GEOSAT icons satellites red black-37.png" descr="GEOSAT icons satellites red black-3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46373" y="4356551"/>
              <a:ext cx="900000" cy="900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67" name="GEOSAT icons satellites red black-37.png" descr="GEOSAT icons satellites red black-3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87839" y="4356551"/>
              <a:ext cx="900000" cy="900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68" name="GEOSAT icons satellites red black-37.png" descr="GEOSAT icons satellites red black-3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8572" y="4356551"/>
              <a:ext cx="900000" cy="900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69" name="GEOSAT icons satellites red black-37.png" descr="GEOSAT icons satellites red black-3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67106" y="4356551"/>
              <a:ext cx="900000" cy="900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GEOSAT icons satellites red black-37.png" descr="GEOSAT icons satellites red black-37.png">
              <a:extLst>
                <a:ext uri="{FF2B5EF4-FFF2-40B4-BE49-F238E27FC236}">
                  <a16:creationId xmlns:a16="http://schemas.microsoft.com/office/drawing/2014/main" id="{EDF8920B-399D-662D-B522-19DA05503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46373" y="5582226"/>
              <a:ext cx="900000" cy="900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GEOSAT icons satellites red black-37.png" descr="GEOSAT icons satellites red black-37.png">
              <a:extLst>
                <a:ext uri="{FF2B5EF4-FFF2-40B4-BE49-F238E27FC236}">
                  <a16:creationId xmlns:a16="http://schemas.microsoft.com/office/drawing/2014/main" id="{C75C2B9D-B582-9F0F-1090-363D90B58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87839" y="5582226"/>
              <a:ext cx="900000" cy="900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GEOSAT icons satellites red black-37.png" descr="GEOSAT icons satellites red black-37.png">
              <a:extLst>
                <a:ext uri="{FF2B5EF4-FFF2-40B4-BE49-F238E27FC236}">
                  <a16:creationId xmlns:a16="http://schemas.microsoft.com/office/drawing/2014/main" id="{AADA270E-68F3-DA2A-EC70-CDD4A40F0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8572" y="5582226"/>
              <a:ext cx="900000" cy="900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GEOSAT icons satellites red black-37.png" descr="GEOSAT icons satellites red black-37.png">
              <a:extLst>
                <a:ext uri="{FF2B5EF4-FFF2-40B4-BE49-F238E27FC236}">
                  <a16:creationId xmlns:a16="http://schemas.microsoft.com/office/drawing/2014/main" id="{DC3DD931-D77C-7727-26B2-55E19A282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67106" y="5582226"/>
              <a:ext cx="900000" cy="90000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9" name="HR CONSTELLATION…">
            <a:extLst>
              <a:ext uri="{FF2B5EF4-FFF2-40B4-BE49-F238E27FC236}">
                <a16:creationId xmlns:a16="http://schemas.microsoft.com/office/drawing/2014/main" id="{28A43D15-5BF2-55B3-60ED-267B14884EC7}"/>
              </a:ext>
            </a:extLst>
          </p:cNvPr>
          <p:cNvSpPr txBox="1">
            <a:spLocks/>
          </p:cNvSpPr>
          <p:nvPr/>
        </p:nvSpPr>
        <p:spPr>
          <a:xfrm>
            <a:off x="6312868" y="3261245"/>
            <a:ext cx="2584094" cy="1838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079500" marR="0" indent="-1079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23000"/>
              <a:buFontTx/>
              <a:buChar char="‣"/>
              <a:tabLst/>
              <a:defRPr sz="32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6510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00000"/>
              <a:buFontTx/>
              <a:buChar char="‣"/>
              <a:tabLst/>
              <a:defRPr sz="32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510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00000"/>
              <a:buFontTx/>
              <a:buChar char="‣"/>
              <a:tabLst/>
              <a:defRPr sz="32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510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00000"/>
              <a:buFontTx/>
              <a:buChar char="‣"/>
              <a:tabLst/>
              <a:defRPr sz="32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6195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23000"/>
              <a:buFontTx/>
              <a:buChar char="•"/>
              <a:tabLst/>
              <a:defRPr sz="45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42291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23000"/>
              <a:buFontTx/>
              <a:buChar char="•"/>
              <a:tabLst/>
              <a:defRPr sz="45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48387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23000"/>
              <a:buFontTx/>
              <a:buChar char="•"/>
              <a:tabLst/>
              <a:defRPr sz="45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448300" marR="0" indent="-571500" algn="l" defTabSz="1752538" rtl="0" latinLnBrk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FF2D05"/>
              </a:buClr>
              <a:buSzPct val="123000"/>
              <a:buFontTx/>
              <a:buChar char="•"/>
              <a:tabLst/>
              <a:defRPr sz="4500" b="0" i="0" u="none" strike="noStrike" cap="none" spc="-45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defRPr b="1"/>
            </a:pPr>
            <a:r>
              <a:rPr lang="pt-PT" sz="2400" b="1">
                <a:latin typeface="+mn-lt"/>
              </a:rPr>
              <a:t>VHR SATELLITES</a:t>
            </a:r>
          </a:p>
          <a:p>
            <a:pPr marL="214313" indent="-214313" hangingPunct="1">
              <a:spcBef>
                <a:spcPts val="0"/>
              </a:spcBef>
              <a:buClr>
                <a:srgbClr val="FF2D05"/>
              </a:buClr>
              <a:buSzPct val="123000"/>
              <a:buFontTx/>
              <a:buChar char="‣"/>
            </a:pPr>
            <a:r>
              <a:rPr lang="pt-PT" sz="1600" err="1">
                <a:latin typeface="+mn-lt"/>
              </a:rPr>
              <a:t>Resolution</a:t>
            </a:r>
            <a:r>
              <a:rPr lang="pt-PT" sz="1600">
                <a:latin typeface="+mn-lt"/>
              </a:rPr>
              <a:t>: &lt;50cm</a:t>
            </a:r>
          </a:p>
          <a:p>
            <a:pPr marL="214313" indent="-214313" hangingPunct="1">
              <a:spcBef>
                <a:spcPts val="0"/>
              </a:spcBef>
              <a:buClr>
                <a:srgbClr val="FF2D05"/>
              </a:buClr>
              <a:buSzPct val="123000"/>
              <a:buFontTx/>
              <a:buChar char="‣"/>
            </a:pPr>
            <a:r>
              <a:rPr lang="pt-PT" sz="1600" err="1">
                <a:latin typeface="+mn-lt"/>
              </a:rPr>
              <a:t>Revisit</a:t>
            </a:r>
            <a:r>
              <a:rPr lang="pt-PT" sz="1600">
                <a:latin typeface="+mn-lt"/>
              </a:rPr>
              <a:t>: </a:t>
            </a:r>
            <a:r>
              <a:rPr lang="pt-PT" sz="1600" err="1">
                <a:latin typeface="+mn-lt"/>
              </a:rPr>
              <a:t>Daily</a:t>
            </a:r>
            <a:endParaRPr lang="pt-PT" sz="1800">
              <a:latin typeface="+mn-lt"/>
            </a:endParaRPr>
          </a:p>
        </p:txBody>
      </p:sp>
      <p:pic>
        <p:nvPicPr>
          <p:cNvPr id="24" name="GEOSAT icons satellites red black-38.png" descr="GEOSAT icons satellites red black-38.png">
            <a:extLst>
              <a:ext uri="{FF2B5EF4-FFF2-40B4-BE49-F238E27FC236}">
                <a16:creationId xmlns:a16="http://schemas.microsoft.com/office/drawing/2014/main" id="{1E44894C-BDAA-F612-AF09-73E9E4997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830" y="1659150"/>
            <a:ext cx="861365" cy="861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F17549-DFC7-8381-C74C-EFB07BC6D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/>
          <a:stretch/>
        </p:blipFill>
        <p:spPr>
          <a:xfrm>
            <a:off x="959968" y="1721684"/>
            <a:ext cx="285811" cy="457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EF5C0A-B2E3-A39E-AC65-C07E9E25D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/>
          <a:stretch/>
        </p:blipFill>
        <p:spPr>
          <a:xfrm>
            <a:off x="1298337" y="1721684"/>
            <a:ext cx="285811" cy="4572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USE CASES"/>
          <p:cNvSpPr txBox="1">
            <a:spLocks noGrp="1"/>
          </p:cNvSpPr>
          <p:nvPr>
            <p:ph type="title"/>
          </p:nvPr>
        </p:nvSpPr>
        <p:spPr>
          <a:xfrm>
            <a:off x="585787" y="1428751"/>
            <a:ext cx="8239127" cy="9583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Emergency and disaster management</a:t>
            </a:r>
            <a:endParaRPr dirty="0"/>
          </a:p>
        </p:txBody>
      </p:sp>
      <p:sp>
        <p:nvSpPr>
          <p:cNvPr id="689" name="Line"/>
          <p:cNvSpPr/>
          <p:nvPr/>
        </p:nvSpPr>
        <p:spPr>
          <a:xfrm>
            <a:off x="597063" y="4810011"/>
            <a:ext cx="8628322" cy="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endParaRPr sz="352"/>
          </a:p>
        </p:txBody>
      </p:sp>
      <p:pic>
        <p:nvPicPr>
          <p:cNvPr id="69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8" y="4810125"/>
            <a:ext cx="285750" cy="285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788" y="4899624"/>
            <a:ext cx="796691" cy="142875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A."/>
          <p:cNvSpPr txBox="1"/>
          <p:nvPr/>
        </p:nvSpPr>
        <p:spPr>
          <a:xfrm>
            <a:off x="166688" y="115647"/>
            <a:ext cx="270144" cy="4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PT" sz="352"/>
              <a:t>C.</a:t>
            </a:r>
            <a:endParaRPr sz="352"/>
          </a:p>
        </p:txBody>
      </p:sp>
      <p:sp>
        <p:nvSpPr>
          <p:cNvPr id="3" name="All information presented is confidential and may be legally privileged.">
            <a:extLst>
              <a:ext uri="{FF2B5EF4-FFF2-40B4-BE49-F238E27FC236}">
                <a16:creationId xmlns:a16="http://schemas.microsoft.com/office/drawing/2014/main" id="{02D72409-5CBA-0B16-50CD-233CAA31A75B}"/>
              </a:ext>
            </a:extLst>
          </p:cNvPr>
          <p:cNvSpPr txBox="1"/>
          <p:nvPr/>
        </p:nvSpPr>
        <p:spPr>
          <a:xfrm>
            <a:off x="4274207" y="4949119"/>
            <a:ext cx="2819582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 sz="2000" cap="none" spc="-3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750"/>
              <a:t>All information presented is confidential and may be legally privileged. </a:t>
            </a:r>
          </a:p>
        </p:txBody>
      </p:sp>
    </p:spTree>
    <p:extLst>
      <p:ext uri="{BB962C8B-B14F-4D97-AF65-F5344CB8AC3E}">
        <p14:creationId xmlns:p14="http://schemas.microsoft.com/office/powerpoint/2010/main" val="86480142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USE CASES"/>
          <p:cNvSpPr txBox="1">
            <a:spLocks noGrp="1"/>
          </p:cNvSpPr>
          <p:nvPr>
            <p:ph type="title"/>
          </p:nvPr>
        </p:nvSpPr>
        <p:spPr>
          <a:xfrm>
            <a:off x="585787" y="1428751"/>
            <a:ext cx="8239127" cy="9583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Emergency and disaster management</a:t>
            </a:r>
            <a:endParaRPr dirty="0"/>
          </a:p>
        </p:txBody>
      </p:sp>
      <p:sp>
        <p:nvSpPr>
          <p:cNvPr id="689" name="Line"/>
          <p:cNvSpPr/>
          <p:nvPr/>
        </p:nvSpPr>
        <p:spPr>
          <a:xfrm>
            <a:off x="597063" y="4810011"/>
            <a:ext cx="8628322" cy="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endParaRPr sz="352"/>
          </a:p>
        </p:txBody>
      </p:sp>
      <p:pic>
        <p:nvPicPr>
          <p:cNvPr id="69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8" y="4810125"/>
            <a:ext cx="285750" cy="285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788" y="4899624"/>
            <a:ext cx="796691" cy="142875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A."/>
          <p:cNvSpPr txBox="1"/>
          <p:nvPr/>
        </p:nvSpPr>
        <p:spPr>
          <a:xfrm>
            <a:off x="166688" y="115647"/>
            <a:ext cx="270144" cy="4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PT" sz="352"/>
              <a:t>C.</a:t>
            </a:r>
            <a:endParaRPr sz="352"/>
          </a:p>
        </p:txBody>
      </p:sp>
      <p:sp>
        <p:nvSpPr>
          <p:cNvPr id="3" name="All information presented is confidential and may be legally privileged.">
            <a:extLst>
              <a:ext uri="{FF2B5EF4-FFF2-40B4-BE49-F238E27FC236}">
                <a16:creationId xmlns:a16="http://schemas.microsoft.com/office/drawing/2014/main" id="{02D72409-5CBA-0B16-50CD-233CAA31A75B}"/>
              </a:ext>
            </a:extLst>
          </p:cNvPr>
          <p:cNvSpPr txBox="1"/>
          <p:nvPr/>
        </p:nvSpPr>
        <p:spPr>
          <a:xfrm>
            <a:off x="4274207" y="4949119"/>
            <a:ext cx="2819582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 sz="2000" cap="none" spc="-3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750"/>
              <a:t>All information presented is confidential and may be legally privileged. </a:t>
            </a:r>
          </a:p>
        </p:txBody>
      </p:sp>
      <p:sp>
        <p:nvSpPr>
          <p:cNvPr id="2" name="USE CASES">
            <a:extLst>
              <a:ext uri="{FF2B5EF4-FFF2-40B4-BE49-F238E27FC236}">
                <a16:creationId xmlns:a16="http://schemas.microsoft.com/office/drawing/2014/main" id="{76721FC0-6698-FF2E-DDB7-6484709951FD}"/>
              </a:ext>
            </a:extLst>
          </p:cNvPr>
          <p:cNvSpPr txBox="1">
            <a:spLocks/>
          </p:cNvSpPr>
          <p:nvPr/>
        </p:nvSpPr>
        <p:spPr>
          <a:xfrm>
            <a:off x="585786" y="2471405"/>
            <a:ext cx="8239127" cy="958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37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0" b="0" i="0" u="none" strike="noStrike" cap="all" spc="-131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1pPr>
            <a:lvl2pPr marL="0" marR="0" indent="1714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2pPr>
            <a:lvl3pPr marL="0" marR="0" indent="3429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3pPr>
            <a:lvl4pPr marL="0" marR="0" indent="5143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4pPr>
            <a:lvl5pPr marL="0" marR="0" indent="6858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5pPr>
            <a:lvl6pPr marL="0" marR="0" indent="8572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6pPr>
            <a:lvl7pPr marL="0" marR="0" indent="10287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7pPr>
            <a:lvl8pPr marL="0" marR="0" indent="120015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8pPr>
            <a:lvl9pPr marL="0" marR="0" indent="1371600" algn="l" defTabSz="914377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0" i="0" u="none" strike="noStrike" cap="all" spc="-127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BM Plex Sans Condensed Medium"/>
              </a:defRPr>
            </a:lvl9pPr>
          </a:lstStyle>
          <a:p>
            <a:pPr hangingPunct="1"/>
            <a:r>
              <a:rPr lang="en-US" sz="2800" dirty="0"/>
              <a:t>Floods</a:t>
            </a:r>
          </a:p>
        </p:txBody>
      </p:sp>
    </p:spTree>
    <p:extLst>
      <p:ext uri="{BB962C8B-B14F-4D97-AF65-F5344CB8AC3E}">
        <p14:creationId xmlns:p14="http://schemas.microsoft.com/office/powerpoint/2010/main" val="405982336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DD9B29-3BFF-4C32-CA76-BC7131AD4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5" name="Picture 4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4C4A14BE-6122-8964-234D-93CA18F73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817"/>
            <a:ext cx="9144000" cy="61008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58A179-0FC2-927B-FA9F-9B2A04918289}"/>
              </a:ext>
            </a:extLst>
          </p:cNvPr>
          <p:cNvSpPr txBox="1"/>
          <p:nvPr/>
        </p:nvSpPr>
        <p:spPr>
          <a:xfrm>
            <a:off x="8264120" y="243688"/>
            <a:ext cx="553934" cy="180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4" dirty="0">
                <a:solidFill>
                  <a:schemeClr val="bg1"/>
                </a:solidFill>
              </a:rPr>
              <a:t>Germany</a:t>
            </a:r>
          </a:p>
        </p:txBody>
      </p:sp>
    </p:spTree>
    <p:extLst>
      <p:ext uri="{BB962C8B-B14F-4D97-AF65-F5344CB8AC3E}">
        <p14:creationId xmlns:p14="http://schemas.microsoft.com/office/powerpoint/2010/main" val="104528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DD9B29-3BFF-4C32-CA76-BC7131AD4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58A179-0FC2-927B-FA9F-9B2A04918289}"/>
              </a:ext>
            </a:extLst>
          </p:cNvPr>
          <p:cNvSpPr txBox="1"/>
          <p:nvPr/>
        </p:nvSpPr>
        <p:spPr>
          <a:xfrm>
            <a:off x="8264120" y="243688"/>
            <a:ext cx="553934" cy="180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4" dirty="0">
                <a:solidFill>
                  <a:schemeClr val="bg1"/>
                </a:solidFill>
              </a:rPr>
              <a:t>Germany</a:t>
            </a:r>
          </a:p>
        </p:txBody>
      </p:sp>
      <p:pic>
        <p:nvPicPr>
          <p:cNvPr id="3" name="Picture 2" descr="An 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4143ACA5-536A-E231-5680-C25AF8EE2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91560"/>
      </p:ext>
    </p:extLst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IBM Plex Sans Medium"/>
        <a:ea typeface="IBM Plex Sans Medium"/>
        <a:cs typeface="IBM Plex Sans Medium"/>
      </a:majorFont>
      <a:minorFont>
        <a:latin typeface="IBM Plex Sans Condensed Medium"/>
        <a:ea typeface="IBM Plex Sans Condensed Medium"/>
        <a:cs typeface="IBM Plex Sans Condensed Medium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27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all" spc="-5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IBM Plex Sans Condensed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IBM Plex Sans Medium"/>
        <a:ea typeface="IBM Plex Sans Medium"/>
        <a:cs typeface="IBM Plex Sans Medium"/>
      </a:majorFont>
      <a:minorFont>
        <a:latin typeface="IBM Plex Sans Condensed Medium"/>
        <a:ea typeface="IBM Plex Sans Condensed Medium"/>
        <a:cs typeface="IBM Plex Sans Condensed Medium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27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all" spc="-5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IBM Plex Sans Condensed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D3F936A19F324589630623EF138BFD" ma:contentTypeVersion="18" ma:contentTypeDescription="Create a new document." ma:contentTypeScope="" ma:versionID="42c1461d2c1250ae620b80703505c8ce">
  <xsd:schema xmlns:xsd="http://www.w3.org/2001/XMLSchema" xmlns:xs="http://www.w3.org/2001/XMLSchema" xmlns:p="http://schemas.microsoft.com/office/2006/metadata/properties" xmlns:ns3="52b2c4f1-f3d6-4fea-a61d-c486f45325f9" xmlns:ns4="85578f73-e831-4b2e-a327-ad6fb3ac84c6" targetNamespace="http://schemas.microsoft.com/office/2006/metadata/properties" ma:root="true" ma:fieldsID="fdd1343fea6d4ed5f5730e57a4587298" ns3:_="" ns4:_="">
    <xsd:import namespace="52b2c4f1-f3d6-4fea-a61d-c486f45325f9"/>
    <xsd:import namespace="85578f73-e831-4b2e-a327-ad6fb3ac84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b2c4f1-f3d6-4fea-a61d-c486f45325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578f73-e831-4b2e-a327-ad6fb3ac84c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2b2c4f1-f3d6-4fea-a61d-c486f45325f9" xsi:nil="true"/>
  </documentManagement>
</p:properties>
</file>

<file path=customXml/itemProps1.xml><?xml version="1.0" encoding="utf-8"?>
<ds:datastoreItem xmlns:ds="http://schemas.openxmlformats.org/officeDocument/2006/customXml" ds:itemID="{5234D845-E442-45E5-94B1-7E714451C8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B4E665-F384-4084-A10D-537E5E6227A5}">
  <ds:schemaRefs>
    <ds:schemaRef ds:uri="52b2c4f1-f3d6-4fea-a61d-c486f45325f9"/>
    <ds:schemaRef ds:uri="85578f73-e831-4b2e-a327-ad6fb3ac84c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1CA3E5C-93ED-4B41-9257-C8D5DF4B6674}">
  <ds:schemaRefs>
    <ds:schemaRef ds:uri="52b2c4f1-f3d6-4fea-a61d-c486f45325f9"/>
    <ds:schemaRef ds:uri="85578f73-e831-4b2e-a327-ad6fb3ac84c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2710</TotalTime>
  <Words>494</Words>
  <Application>Microsoft Office PowerPoint</Application>
  <PresentationFormat>On-screen Show (16:9)</PresentationFormat>
  <Paragraphs>125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21_BasicWhite</vt:lpstr>
      <vt:lpstr>PowerPoint Presentation</vt:lpstr>
      <vt:lpstr>PowerPoint Presentation</vt:lpstr>
      <vt:lpstr>VALUE PROPOSITION</vt:lpstr>
      <vt:lpstr>Fast facts</vt:lpstr>
      <vt:lpstr>NEXT GEN satelliteS</vt:lpstr>
      <vt:lpstr>Emergency and disaster management</vt:lpstr>
      <vt:lpstr>Emergency and disaster management</vt:lpstr>
      <vt:lpstr>PowerPoint Presentation</vt:lpstr>
      <vt:lpstr>PowerPoint Presentation</vt:lpstr>
      <vt:lpstr>PowerPoint Presentation</vt:lpstr>
      <vt:lpstr>Emergency and disaster management</vt:lpstr>
      <vt:lpstr>PowerPoint Presentation</vt:lpstr>
      <vt:lpstr>PowerPoint Presentation</vt:lpstr>
      <vt:lpstr>Emergency and disaster management</vt:lpstr>
      <vt:lpstr>PowerPoint Presentation</vt:lpstr>
      <vt:lpstr>PowerPoint Presentation</vt:lpstr>
      <vt:lpstr>PowerPoint Presentation</vt:lpstr>
      <vt:lpstr>PowerPoint Presentation</vt:lpstr>
      <vt:lpstr>Emergency and disaster management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GEOSAT</dc:title>
  <dc:creator>FVC</dc:creator>
  <cp:lastModifiedBy>João Bentes de Jesus</cp:lastModifiedBy>
  <cp:revision>8</cp:revision>
  <dcterms:modified xsi:type="dcterms:W3CDTF">2024-05-13T15:35:17Z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0x01010018D3F936A19F324589630623EF138BFD</vt:lpwstr>
  </property>
</Properties>
</file>