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61.jpg" ContentType="image/jpg"/>
  <Override PartName="/ppt/media/image62.jpg" ContentType="image/jpg"/>
  <Override PartName="/ppt/media/image63.jpg" ContentType="image/jpg"/>
  <Override PartName="/ppt/media/image64.jpg" ContentType="image/jpg"/>
  <Override PartName="/ppt/media/image65.jpg" ContentType="image/jpg"/>
  <Override PartName="/ppt/media/image66.jpg" ContentType="image/jpg"/>
  <Override PartName="/ppt/media/image67.jpg" ContentType="image/jpg"/>
  <Override PartName="/ppt/media/image68.jpg" ContentType="image/jpg"/>
  <Override PartName="/ppt/media/image69.jpg" ContentType="image/jpg"/>
  <Override PartName="/ppt/media/image70.jpg" ContentType="image/jpg"/>
  <Override PartName="/ppt/media/image71.jpg" ContentType="image/jpg"/>
  <Override PartName="/ppt/media/image72.jpg" ContentType="image/jpg"/>
  <Override PartName="/ppt/media/image73.jpg" ContentType="image/jpg"/>
  <Override PartName="/ppt/media/image74.jpg" ContentType="image/jpg"/>
  <Override PartName="/ppt/media/image75.jpg" ContentType="image/jpg"/>
  <Override PartName="/ppt/media/image76.jpg" ContentType="image/jpg"/>
  <Override PartName="/ppt/media/image77.jpg" ContentType="image/jpg"/>
  <Override PartName="/ppt/media/image78.jpg" ContentType="image/jpg"/>
  <Override PartName="/ppt/media/image79.jpg" ContentType="image/jpg"/>
  <Override PartName="/ppt/media/image80.jpg" ContentType="image/jpg"/>
  <Override PartName="/ppt/media/image81.jpg" ContentType="image/jpg"/>
  <Override PartName="/ppt/media/image82.jpg" ContentType="image/jpg"/>
  <Override PartName="/ppt/media/image83.jpg" ContentType="image/jpg"/>
  <Override PartName="/ppt/media/image84.jpg" ContentType="image/jpg"/>
  <Override PartName="/ppt/media/image85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5"/>
  </p:notesMasterIdLst>
  <p:sldIdLst>
    <p:sldId id="367" r:id="rId2"/>
    <p:sldId id="325" r:id="rId3"/>
    <p:sldId id="1669" r:id="rId4"/>
    <p:sldId id="1670" r:id="rId5"/>
    <p:sldId id="373" r:id="rId6"/>
    <p:sldId id="337" r:id="rId7"/>
    <p:sldId id="1790" r:id="rId8"/>
    <p:sldId id="1695" r:id="rId9"/>
    <p:sldId id="1789" r:id="rId10"/>
    <p:sldId id="330" r:id="rId11"/>
    <p:sldId id="1553" r:id="rId12"/>
    <p:sldId id="1792" r:id="rId13"/>
    <p:sldId id="1264" r:id="rId14"/>
    <p:sldId id="1265" r:id="rId15"/>
    <p:sldId id="1266" r:id="rId16"/>
    <p:sldId id="357" r:id="rId17"/>
    <p:sldId id="1671" r:id="rId18"/>
    <p:sldId id="1744" r:id="rId19"/>
    <p:sldId id="1696" r:id="rId20"/>
    <p:sldId id="1746" r:id="rId21"/>
    <p:sldId id="1793" r:id="rId22"/>
    <p:sldId id="1769" r:id="rId23"/>
    <p:sldId id="1773" r:id="rId24"/>
    <p:sldId id="1770" r:id="rId25"/>
    <p:sldId id="1771" r:id="rId26"/>
    <p:sldId id="1772" r:id="rId27"/>
    <p:sldId id="1774" r:id="rId28"/>
    <p:sldId id="1748" r:id="rId29"/>
    <p:sldId id="1749" r:id="rId30"/>
    <p:sldId id="1775" r:id="rId31"/>
    <p:sldId id="1745" r:id="rId32"/>
    <p:sldId id="1757" r:id="rId33"/>
    <p:sldId id="1777" r:id="rId34"/>
    <p:sldId id="1778" r:id="rId35"/>
    <p:sldId id="1706" r:id="rId36"/>
    <p:sldId id="1758" r:id="rId37"/>
    <p:sldId id="1780" r:id="rId38"/>
    <p:sldId id="1781" r:id="rId39"/>
    <p:sldId id="1782" r:id="rId40"/>
    <p:sldId id="1783" r:id="rId41"/>
    <p:sldId id="1784" r:id="rId42"/>
    <p:sldId id="1785" r:id="rId43"/>
    <p:sldId id="284" r:id="rId44"/>
  </p:sldIdLst>
  <p:sldSz cx="12192000" cy="6858000"/>
  <p:notesSz cx="6858000" cy="9144000"/>
  <p:embeddedFontLst>
    <p:embeddedFont>
      <p:font typeface="Helvetica Neue" panose="02000503000000020004" pitchFamily="2" charset="0"/>
      <p:regular r:id="rId46"/>
      <p:bold r:id="rId47"/>
      <p:italic r:id="rId48"/>
      <p:boldItalic r:id="rId49"/>
    </p:embeddedFont>
    <p:embeddedFont>
      <p:font typeface="Saira Semi Condensed" pitchFamily="2" charset="77"/>
      <p:regular r:id="rId50"/>
      <p:bold r:id="rId51"/>
      <p:italic r:id="rId52"/>
      <p:boldItalic r:id="rId53"/>
    </p:embeddedFont>
    <p:embeddedFont>
      <p:font typeface="Saira SemiCondensed Medium" pitchFamily="2" charset="77"/>
      <p:regular r:id="rId54"/>
      <p:bold r:id="rId55"/>
      <p:italic r:id="rId56"/>
      <p:boldItalic r:id="rId57"/>
    </p:embeddedFont>
    <p:embeddedFont>
      <p:font typeface="Saira SemiCondensed SemiBold" pitchFamily="2" charset="77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" id="{C629C4E4-1907-4B80-814D-CE696A4EF35A}">
          <p14:sldIdLst>
            <p14:sldId id="367"/>
            <p14:sldId id="325"/>
            <p14:sldId id="1669"/>
            <p14:sldId id="1670"/>
            <p14:sldId id="373"/>
            <p14:sldId id="337"/>
            <p14:sldId id="1790"/>
            <p14:sldId id="1695"/>
            <p14:sldId id="1789"/>
          </p14:sldIdLst>
        </p14:section>
        <p14:section name="Produtos" id="{2E827A6D-2CC5-425C-B7D2-9A7484CDD9D4}">
          <p14:sldIdLst>
            <p14:sldId id="330"/>
            <p14:sldId id="1553"/>
            <p14:sldId id="1792"/>
            <p14:sldId id="1264"/>
            <p14:sldId id="1265"/>
            <p14:sldId id="1266"/>
            <p14:sldId id="357"/>
          </p14:sldIdLst>
        </p14:section>
        <p14:section name="Risk management cycle" id="{423C7EDA-2F59-4419-91D5-F40E1882765A}">
          <p14:sldIdLst>
            <p14:sldId id="1671"/>
            <p14:sldId id="1744"/>
          </p14:sldIdLst>
        </p14:section>
        <p14:section name="1-risk" id="{3BD661F7-3C5E-4DC3-B6EC-973BD5B3049B}">
          <p14:sldIdLst>
            <p14:sldId id="1696"/>
            <p14:sldId id="1746"/>
            <p14:sldId id="1793"/>
            <p14:sldId id="1769"/>
            <p14:sldId id="1773"/>
            <p14:sldId id="1770"/>
            <p14:sldId id="1771"/>
            <p14:sldId id="1772"/>
            <p14:sldId id="1774"/>
            <p14:sldId id="1748"/>
            <p14:sldId id="1749"/>
            <p14:sldId id="1775"/>
          </p14:sldIdLst>
        </p14:section>
        <p14:section name="2-risk detection" id="{DBA652A0-5A86-49DB-8E5A-ED88BE7F9ACD}">
          <p14:sldIdLst>
            <p14:sldId id="1745"/>
            <p14:sldId id="1757"/>
            <p14:sldId id="1777"/>
            <p14:sldId id="1778"/>
          </p14:sldIdLst>
        </p14:section>
        <p14:section name="3-recovery" id="{D5F38C18-91C1-484A-B1D7-92C874C4FED2}">
          <p14:sldIdLst>
            <p14:sldId id="1706"/>
            <p14:sldId id="1758"/>
            <p14:sldId id="1780"/>
            <p14:sldId id="1781"/>
            <p14:sldId id="1782"/>
            <p14:sldId id="1783"/>
            <p14:sldId id="1784"/>
            <p14:sldId id="1785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0" roundtripDataSignature="AMtx7migDLdkRJbeJZjpVnybFAu124ts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3BA6D7"/>
    <a:srgbClr val="707173"/>
    <a:srgbClr val="585858"/>
    <a:srgbClr val="535353"/>
    <a:srgbClr val="546798"/>
    <a:srgbClr val="067A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C28D04-A9F1-4B97-8A46-72C44E525EE0}">
  <a:tblStyle styleId="{D2C28D04-A9F1-4B97-8A46-72C44E525EE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  <a:fill>
          <a:solidFill>
            <a:srgbClr val="FFFFFF"/>
          </a:solidFill>
        </a:fill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88435" autoAdjust="0"/>
  </p:normalViewPr>
  <p:slideViewPr>
    <p:cSldViewPr snapToGrid="0">
      <p:cViewPr varScale="1">
        <p:scale>
          <a:sx n="104" d="100"/>
          <a:sy n="104" d="100"/>
        </p:scale>
        <p:origin x="20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73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271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274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72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270" Type="http://customschemas.google.com/relationships/presentationmetadata" Target="meta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999C01-7C47-4382-9C24-F254D986A762}" type="doc">
      <dgm:prSet loTypeId="urn:microsoft.com/office/officeart/2005/8/layout/cycle1" loCatId="cycle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pt-PT"/>
        </a:p>
      </dgm:t>
    </dgm:pt>
    <dgm:pt modelId="{700EFB75-3480-4F4D-B5BD-8E7EBE091CC6}">
      <dgm:prSet phldrT="[Texto]"/>
      <dgm:spPr/>
      <dgm:t>
        <a:bodyPr/>
        <a:lstStyle/>
        <a:p>
          <a:r>
            <a:rPr lang="en-GB" noProof="0" dirty="0"/>
            <a:t>Analysis and evaluation</a:t>
          </a:r>
        </a:p>
      </dgm:t>
    </dgm:pt>
    <dgm:pt modelId="{CDE38E99-CB0A-451C-9D05-B3D01D37FE3C}" type="parTrans" cxnId="{CBF37798-58D9-43E5-A73D-C1133DDE1723}">
      <dgm:prSet/>
      <dgm:spPr/>
      <dgm:t>
        <a:bodyPr/>
        <a:lstStyle/>
        <a:p>
          <a:endParaRPr lang="pt-PT"/>
        </a:p>
      </dgm:t>
    </dgm:pt>
    <dgm:pt modelId="{69BDA0D1-9C16-4FDB-9520-44C7BAA6D424}" type="sibTrans" cxnId="{CBF37798-58D9-43E5-A73D-C1133DDE1723}">
      <dgm:prSet/>
      <dgm:spPr/>
      <dgm:t>
        <a:bodyPr/>
        <a:lstStyle/>
        <a:p>
          <a:endParaRPr lang="pt-PT"/>
        </a:p>
      </dgm:t>
    </dgm:pt>
    <dgm:pt modelId="{C2C56EC4-2423-46AE-A442-6E33E218F4F9}">
      <dgm:prSet phldrT="[Texto]"/>
      <dgm:spPr/>
      <dgm:t>
        <a:bodyPr/>
        <a:lstStyle/>
        <a:p>
          <a:r>
            <a:rPr lang="en-GB" noProof="0" dirty="0"/>
            <a:t>Monitoring and recovery</a:t>
          </a:r>
        </a:p>
      </dgm:t>
    </dgm:pt>
    <dgm:pt modelId="{185232EC-EBD4-47F6-83EB-178FA1204E6B}" type="parTrans" cxnId="{BD27AD31-1302-492F-817E-11AEC0E678EF}">
      <dgm:prSet/>
      <dgm:spPr/>
      <dgm:t>
        <a:bodyPr/>
        <a:lstStyle/>
        <a:p>
          <a:endParaRPr lang="pt-PT"/>
        </a:p>
      </dgm:t>
    </dgm:pt>
    <dgm:pt modelId="{726638E7-A204-4794-8665-E642F1BEB8DB}" type="sibTrans" cxnId="{BD27AD31-1302-492F-817E-11AEC0E678EF}">
      <dgm:prSet/>
      <dgm:spPr/>
      <dgm:t>
        <a:bodyPr/>
        <a:lstStyle/>
        <a:p>
          <a:endParaRPr lang="pt-PT"/>
        </a:p>
      </dgm:t>
    </dgm:pt>
    <dgm:pt modelId="{735F8B65-2363-4E09-885A-0B5559C2B711}">
      <dgm:prSet phldrT="[Texto]"/>
      <dgm:spPr/>
      <dgm:t>
        <a:bodyPr/>
        <a:lstStyle/>
        <a:p>
          <a:r>
            <a:rPr lang="en-GB" noProof="0" dirty="0"/>
            <a:t>Mitigation and planning</a:t>
          </a:r>
        </a:p>
      </dgm:t>
    </dgm:pt>
    <dgm:pt modelId="{1A2C5C5D-2753-4AB5-BE76-76C53ADA1254}" type="parTrans" cxnId="{2EC6991B-83CB-438D-BA96-5EE3A2674ABA}">
      <dgm:prSet/>
      <dgm:spPr/>
      <dgm:t>
        <a:bodyPr/>
        <a:lstStyle/>
        <a:p>
          <a:endParaRPr lang="pt-PT"/>
        </a:p>
      </dgm:t>
    </dgm:pt>
    <dgm:pt modelId="{91DF9FA2-9F12-4776-918D-50445A95E6CF}" type="sibTrans" cxnId="{2EC6991B-83CB-438D-BA96-5EE3A2674ABA}">
      <dgm:prSet/>
      <dgm:spPr/>
      <dgm:t>
        <a:bodyPr/>
        <a:lstStyle/>
        <a:p>
          <a:endParaRPr lang="pt-PT"/>
        </a:p>
      </dgm:t>
    </dgm:pt>
    <dgm:pt modelId="{BBC504EB-78A4-4F68-8280-4F4DAF526271}" type="pres">
      <dgm:prSet presAssocID="{CB999C01-7C47-4382-9C24-F254D986A762}" presName="cycle" presStyleCnt="0">
        <dgm:presLayoutVars>
          <dgm:dir/>
          <dgm:resizeHandles val="exact"/>
        </dgm:presLayoutVars>
      </dgm:prSet>
      <dgm:spPr/>
    </dgm:pt>
    <dgm:pt modelId="{7D5662E7-5C7F-4A9D-8D79-D986473DFF99}" type="pres">
      <dgm:prSet presAssocID="{700EFB75-3480-4F4D-B5BD-8E7EBE091CC6}" presName="dummy" presStyleCnt="0"/>
      <dgm:spPr/>
    </dgm:pt>
    <dgm:pt modelId="{56F1974F-03DB-4C7C-AE3E-269FC9F50ED7}" type="pres">
      <dgm:prSet presAssocID="{700EFB75-3480-4F4D-B5BD-8E7EBE091CC6}" presName="node" presStyleLbl="revTx" presStyleIdx="0" presStyleCnt="3">
        <dgm:presLayoutVars>
          <dgm:bulletEnabled val="1"/>
        </dgm:presLayoutVars>
      </dgm:prSet>
      <dgm:spPr/>
    </dgm:pt>
    <dgm:pt modelId="{22815B14-BD37-448B-8D06-03C7BAAD4CC8}" type="pres">
      <dgm:prSet presAssocID="{69BDA0D1-9C16-4FDB-9520-44C7BAA6D424}" presName="sibTrans" presStyleLbl="node1" presStyleIdx="0" presStyleCnt="3"/>
      <dgm:spPr/>
    </dgm:pt>
    <dgm:pt modelId="{D3379B8D-0ECA-4F5A-AF3D-561DFA905402}" type="pres">
      <dgm:prSet presAssocID="{C2C56EC4-2423-46AE-A442-6E33E218F4F9}" presName="dummy" presStyleCnt="0"/>
      <dgm:spPr/>
    </dgm:pt>
    <dgm:pt modelId="{ED352B2C-3082-441C-9CDA-5AE58B0E1127}" type="pres">
      <dgm:prSet presAssocID="{C2C56EC4-2423-46AE-A442-6E33E218F4F9}" presName="node" presStyleLbl="revTx" presStyleIdx="1" presStyleCnt="3">
        <dgm:presLayoutVars>
          <dgm:bulletEnabled val="1"/>
        </dgm:presLayoutVars>
      </dgm:prSet>
      <dgm:spPr/>
    </dgm:pt>
    <dgm:pt modelId="{8E822A19-8538-495F-9E4A-24B10B7DE954}" type="pres">
      <dgm:prSet presAssocID="{726638E7-A204-4794-8665-E642F1BEB8DB}" presName="sibTrans" presStyleLbl="node1" presStyleIdx="1" presStyleCnt="3"/>
      <dgm:spPr/>
    </dgm:pt>
    <dgm:pt modelId="{1E5E504F-799F-4AA3-A37F-40DD2D28E4BE}" type="pres">
      <dgm:prSet presAssocID="{735F8B65-2363-4E09-885A-0B5559C2B711}" presName="dummy" presStyleCnt="0"/>
      <dgm:spPr/>
    </dgm:pt>
    <dgm:pt modelId="{7F8531FD-0F45-4065-B704-F4729ACA4A67}" type="pres">
      <dgm:prSet presAssocID="{735F8B65-2363-4E09-885A-0B5559C2B711}" presName="node" presStyleLbl="revTx" presStyleIdx="2" presStyleCnt="3">
        <dgm:presLayoutVars>
          <dgm:bulletEnabled val="1"/>
        </dgm:presLayoutVars>
      </dgm:prSet>
      <dgm:spPr/>
    </dgm:pt>
    <dgm:pt modelId="{C66C35A8-BCE9-4D13-8503-891EAAEB6D75}" type="pres">
      <dgm:prSet presAssocID="{91DF9FA2-9F12-4776-918D-50445A95E6CF}" presName="sibTrans" presStyleLbl="node1" presStyleIdx="2" presStyleCnt="3"/>
      <dgm:spPr/>
    </dgm:pt>
  </dgm:ptLst>
  <dgm:cxnLst>
    <dgm:cxn modelId="{FF603804-C814-42F1-95EF-78C410B55571}" type="presOf" srcId="{69BDA0D1-9C16-4FDB-9520-44C7BAA6D424}" destId="{22815B14-BD37-448B-8D06-03C7BAAD4CC8}" srcOrd="0" destOrd="0" presId="urn:microsoft.com/office/officeart/2005/8/layout/cycle1"/>
    <dgm:cxn modelId="{F6ECE512-AF25-40AA-972B-D60E9677716D}" type="presOf" srcId="{700EFB75-3480-4F4D-B5BD-8E7EBE091CC6}" destId="{56F1974F-03DB-4C7C-AE3E-269FC9F50ED7}" srcOrd="0" destOrd="0" presId="urn:microsoft.com/office/officeart/2005/8/layout/cycle1"/>
    <dgm:cxn modelId="{2EC6991B-83CB-438D-BA96-5EE3A2674ABA}" srcId="{CB999C01-7C47-4382-9C24-F254D986A762}" destId="{735F8B65-2363-4E09-885A-0B5559C2B711}" srcOrd="2" destOrd="0" parTransId="{1A2C5C5D-2753-4AB5-BE76-76C53ADA1254}" sibTransId="{91DF9FA2-9F12-4776-918D-50445A95E6CF}"/>
    <dgm:cxn modelId="{BD27AD31-1302-492F-817E-11AEC0E678EF}" srcId="{CB999C01-7C47-4382-9C24-F254D986A762}" destId="{C2C56EC4-2423-46AE-A442-6E33E218F4F9}" srcOrd="1" destOrd="0" parTransId="{185232EC-EBD4-47F6-83EB-178FA1204E6B}" sibTransId="{726638E7-A204-4794-8665-E642F1BEB8DB}"/>
    <dgm:cxn modelId="{00831B55-16B6-4268-AF39-F0C345948B26}" type="presOf" srcId="{CB999C01-7C47-4382-9C24-F254D986A762}" destId="{BBC504EB-78A4-4F68-8280-4F4DAF526271}" srcOrd="0" destOrd="0" presId="urn:microsoft.com/office/officeart/2005/8/layout/cycle1"/>
    <dgm:cxn modelId="{A6FB5056-A2CA-49DA-A51E-7DE946C74874}" type="presOf" srcId="{735F8B65-2363-4E09-885A-0B5559C2B711}" destId="{7F8531FD-0F45-4065-B704-F4729ACA4A67}" srcOrd="0" destOrd="0" presId="urn:microsoft.com/office/officeart/2005/8/layout/cycle1"/>
    <dgm:cxn modelId="{3186D15F-92C6-451C-B281-FF708122DE11}" type="presOf" srcId="{91DF9FA2-9F12-4776-918D-50445A95E6CF}" destId="{C66C35A8-BCE9-4D13-8503-891EAAEB6D75}" srcOrd="0" destOrd="0" presId="urn:microsoft.com/office/officeart/2005/8/layout/cycle1"/>
    <dgm:cxn modelId="{CBF37798-58D9-43E5-A73D-C1133DDE1723}" srcId="{CB999C01-7C47-4382-9C24-F254D986A762}" destId="{700EFB75-3480-4F4D-B5BD-8E7EBE091CC6}" srcOrd="0" destOrd="0" parTransId="{CDE38E99-CB0A-451C-9D05-B3D01D37FE3C}" sibTransId="{69BDA0D1-9C16-4FDB-9520-44C7BAA6D424}"/>
    <dgm:cxn modelId="{62E970BC-C9A1-408F-A298-D735188F0479}" type="presOf" srcId="{C2C56EC4-2423-46AE-A442-6E33E218F4F9}" destId="{ED352B2C-3082-441C-9CDA-5AE58B0E1127}" srcOrd="0" destOrd="0" presId="urn:microsoft.com/office/officeart/2005/8/layout/cycle1"/>
    <dgm:cxn modelId="{695670DD-2A25-40DC-9275-88A6021D7874}" type="presOf" srcId="{726638E7-A204-4794-8665-E642F1BEB8DB}" destId="{8E822A19-8538-495F-9E4A-24B10B7DE954}" srcOrd="0" destOrd="0" presId="urn:microsoft.com/office/officeart/2005/8/layout/cycle1"/>
    <dgm:cxn modelId="{6D991808-CE83-4CAA-8772-73EEA2F7A217}" type="presParOf" srcId="{BBC504EB-78A4-4F68-8280-4F4DAF526271}" destId="{7D5662E7-5C7F-4A9D-8D79-D986473DFF99}" srcOrd="0" destOrd="0" presId="urn:microsoft.com/office/officeart/2005/8/layout/cycle1"/>
    <dgm:cxn modelId="{94FA2E88-77DF-442A-92A7-77815CD28E25}" type="presParOf" srcId="{BBC504EB-78A4-4F68-8280-4F4DAF526271}" destId="{56F1974F-03DB-4C7C-AE3E-269FC9F50ED7}" srcOrd="1" destOrd="0" presId="urn:microsoft.com/office/officeart/2005/8/layout/cycle1"/>
    <dgm:cxn modelId="{F110A338-4597-402F-8B45-2855EBAECE52}" type="presParOf" srcId="{BBC504EB-78A4-4F68-8280-4F4DAF526271}" destId="{22815B14-BD37-448B-8D06-03C7BAAD4CC8}" srcOrd="2" destOrd="0" presId="urn:microsoft.com/office/officeart/2005/8/layout/cycle1"/>
    <dgm:cxn modelId="{9D1E2854-C766-45D5-8048-CE64113444A4}" type="presParOf" srcId="{BBC504EB-78A4-4F68-8280-4F4DAF526271}" destId="{D3379B8D-0ECA-4F5A-AF3D-561DFA905402}" srcOrd="3" destOrd="0" presId="urn:microsoft.com/office/officeart/2005/8/layout/cycle1"/>
    <dgm:cxn modelId="{CF37DA82-28C8-4518-BDDF-1B9E8F16EB5D}" type="presParOf" srcId="{BBC504EB-78A4-4F68-8280-4F4DAF526271}" destId="{ED352B2C-3082-441C-9CDA-5AE58B0E1127}" srcOrd="4" destOrd="0" presId="urn:microsoft.com/office/officeart/2005/8/layout/cycle1"/>
    <dgm:cxn modelId="{4A98C731-3E63-4F96-A3D4-E4B72AA0E5E3}" type="presParOf" srcId="{BBC504EB-78A4-4F68-8280-4F4DAF526271}" destId="{8E822A19-8538-495F-9E4A-24B10B7DE954}" srcOrd="5" destOrd="0" presId="urn:microsoft.com/office/officeart/2005/8/layout/cycle1"/>
    <dgm:cxn modelId="{2B4A94AB-0F11-427A-B952-657E7C5D26F0}" type="presParOf" srcId="{BBC504EB-78A4-4F68-8280-4F4DAF526271}" destId="{1E5E504F-799F-4AA3-A37F-40DD2D28E4BE}" srcOrd="6" destOrd="0" presId="urn:microsoft.com/office/officeart/2005/8/layout/cycle1"/>
    <dgm:cxn modelId="{649A115F-8417-41F3-8D63-C058D52ED9D7}" type="presParOf" srcId="{BBC504EB-78A4-4F68-8280-4F4DAF526271}" destId="{7F8531FD-0F45-4065-B704-F4729ACA4A67}" srcOrd="7" destOrd="0" presId="urn:microsoft.com/office/officeart/2005/8/layout/cycle1"/>
    <dgm:cxn modelId="{6EF5047C-CCEF-4BC5-91FE-1EDA087FCADA}" type="presParOf" srcId="{BBC504EB-78A4-4F68-8280-4F4DAF526271}" destId="{C66C35A8-BCE9-4D13-8503-891EAAEB6D75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1974F-03DB-4C7C-AE3E-269FC9F50ED7}">
      <dsp:nvSpPr>
        <dsp:cNvPr id="0" name=""/>
        <dsp:cNvSpPr/>
      </dsp:nvSpPr>
      <dsp:spPr>
        <a:xfrm>
          <a:off x="4181441" y="338102"/>
          <a:ext cx="1726852" cy="1726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noProof="0" dirty="0"/>
            <a:t>Analysis and evaluation</a:t>
          </a:r>
        </a:p>
      </dsp:txBody>
      <dsp:txXfrm>
        <a:off x="4181441" y="338102"/>
        <a:ext cx="1726852" cy="1726852"/>
      </dsp:txXfrm>
    </dsp:sp>
    <dsp:sp modelId="{22815B14-BD37-448B-8D06-03C7BAAD4CC8}">
      <dsp:nvSpPr>
        <dsp:cNvPr id="0" name=""/>
        <dsp:cNvSpPr/>
      </dsp:nvSpPr>
      <dsp:spPr>
        <a:xfrm>
          <a:off x="1554100" y="-869"/>
          <a:ext cx="4079999" cy="4079999"/>
        </a:xfrm>
        <a:prstGeom prst="circularArrow">
          <a:avLst>
            <a:gd name="adj1" fmla="val 8253"/>
            <a:gd name="adj2" fmla="val 576533"/>
            <a:gd name="adj3" fmla="val 2961950"/>
            <a:gd name="adj4" fmla="val 52999"/>
            <a:gd name="adj5" fmla="val 962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352B2C-3082-441C-9CDA-5AE58B0E1127}">
      <dsp:nvSpPr>
        <dsp:cNvPr id="0" name=""/>
        <dsp:cNvSpPr/>
      </dsp:nvSpPr>
      <dsp:spPr>
        <a:xfrm>
          <a:off x="2730673" y="2850906"/>
          <a:ext cx="1726852" cy="1726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noProof="0" dirty="0"/>
            <a:t>Monitoring and recovery</a:t>
          </a:r>
        </a:p>
      </dsp:txBody>
      <dsp:txXfrm>
        <a:off x="2730673" y="2850906"/>
        <a:ext cx="1726852" cy="1726852"/>
      </dsp:txXfrm>
    </dsp:sp>
    <dsp:sp modelId="{8E822A19-8538-495F-9E4A-24B10B7DE954}">
      <dsp:nvSpPr>
        <dsp:cNvPr id="0" name=""/>
        <dsp:cNvSpPr/>
      </dsp:nvSpPr>
      <dsp:spPr>
        <a:xfrm>
          <a:off x="1554100" y="-869"/>
          <a:ext cx="4079999" cy="4079999"/>
        </a:xfrm>
        <a:prstGeom prst="circularArrow">
          <a:avLst>
            <a:gd name="adj1" fmla="val 8253"/>
            <a:gd name="adj2" fmla="val 576533"/>
            <a:gd name="adj3" fmla="val 10170467"/>
            <a:gd name="adj4" fmla="val 7261517"/>
            <a:gd name="adj5" fmla="val 962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8531FD-0F45-4065-B704-F4729ACA4A67}">
      <dsp:nvSpPr>
        <dsp:cNvPr id="0" name=""/>
        <dsp:cNvSpPr/>
      </dsp:nvSpPr>
      <dsp:spPr>
        <a:xfrm>
          <a:off x="1279906" y="338102"/>
          <a:ext cx="1726852" cy="1726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noProof="0" dirty="0"/>
            <a:t>Mitigation and planning</a:t>
          </a:r>
        </a:p>
      </dsp:txBody>
      <dsp:txXfrm>
        <a:off x="1279906" y="338102"/>
        <a:ext cx="1726852" cy="1726852"/>
      </dsp:txXfrm>
    </dsp:sp>
    <dsp:sp modelId="{C66C35A8-BCE9-4D13-8503-891EAAEB6D75}">
      <dsp:nvSpPr>
        <dsp:cNvPr id="0" name=""/>
        <dsp:cNvSpPr/>
      </dsp:nvSpPr>
      <dsp:spPr>
        <a:xfrm>
          <a:off x="1554100" y="-869"/>
          <a:ext cx="4079999" cy="4079999"/>
        </a:xfrm>
        <a:prstGeom prst="circularArrow">
          <a:avLst>
            <a:gd name="adj1" fmla="val 8253"/>
            <a:gd name="adj2" fmla="val 576533"/>
            <a:gd name="adj3" fmla="val 16854941"/>
            <a:gd name="adj4" fmla="val 14968525"/>
            <a:gd name="adj5" fmla="val 962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1" name="Google Shape;4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6668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1" name="Google Shape;72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5b30e423e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9" name="Google Shape;469;g15b30e423eb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191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05" name="Google Shape;5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8146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05" name="Google Shape;5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3772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1" name="Google Shape;67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3937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5b30e423e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9" name="Google Shape;469;g15b30e423eb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199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38594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1" name="Google Shape;68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6706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5b30e423e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9" name="Google Shape;469;g15b30e423eb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6770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ULO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o 46"/>
          <p:cNvGrpSpPr/>
          <p:nvPr userDrawn="1"/>
        </p:nvGrpSpPr>
        <p:grpSpPr>
          <a:xfrm>
            <a:off x="-885760" y="3836857"/>
            <a:ext cx="4598840" cy="6030868"/>
            <a:chOff x="-885760" y="3836857"/>
            <a:chExt cx="4598840" cy="6030868"/>
          </a:xfrm>
        </p:grpSpPr>
        <p:pic>
          <p:nvPicPr>
            <p:cNvPr id="48" name="Google Shape;20;p36" descr="Google Shape;10;p33"/>
            <p:cNvPicPr preferRelativeResize="0"/>
            <p:nvPr/>
          </p:nvPicPr>
          <p:blipFill rotWithShape="1">
            <a:blip r:embed="rId2">
              <a:alphaModFix amt="90000"/>
            </a:blip>
            <a:srcRect/>
            <a:stretch/>
          </p:blipFill>
          <p:spPr>
            <a:xfrm>
              <a:off x="-885760" y="4745564"/>
              <a:ext cx="2411012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21;p36" descr="Google Shape;11;p33"/>
            <p:cNvPicPr preferRelativeResize="0"/>
            <p:nvPr/>
          </p:nvPicPr>
          <p:blipFill rotWithShape="1">
            <a:blip r:embed="rId3">
              <a:alphaModFix amt="90000"/>
            </a:blip>
            <a:srcRect/>
            <a:stretch/>
          </p:blipFill>
          <p:spPr>
            <a:xfrm>
              <a:off x="1884809" y="3836857"/>
              <a:ext cx="1828271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22;p36" descr="Google Shape;12;p33"/>
            <p:cNvPicPr preferRelativeResize="0"/>
            <p:nvPr/>
          </p:nvPicPr>
          <p:blipFill rotWithShape="1">
            <a:blip r:embed="rId4">
              <a:alphaModFix amt="90000"/>
            </a:blip>
            <a:srcRect/>
            <a:stretch/>
          </p:blipFill>
          <p:spPr>
            <a:xfrm>
              <a:off x="537759" y="4248087"/>
              <a:ext cx="2103242" cy="51401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Grupo 41"/>
          <p:cNvGrpSpPr/>
          <p:nvPr userDrawn="1"/>
        </p:nvGrpSpPr>
        <p:grpSpPr>
          <a:xfrm>
            <a:off x="9190165" y="-3594629"/>
            <a:ext cx="4960692" cy="6722816"/>
            <a:chOff x="6213267" y="-3622544"/>
            <a:chExt cx="4960692" cy="6722816"/>
          </a:xfrm>
        </p:grpSpPr>
        <p:pic>
          <p:nvPicPr>
            <p:cNvPr id="43" name="Google Shape;23;p36" descr="Google Shape;13;p33"/>
            <p:cNvPicPr preferRelativeResize="0"/>
            <p:nvPr/>
          </p:nvPicPr>
          <p:blipFill rotWithShape="1">
            <a:blip r:embed="rId5">
              <a:alphaModFix amt="90000"/>
            </a:blip>
            <a:srcRect/>
            <a:stretch/>
          </p:blipFill>
          <p:spPr>
            <a:xfrm>
              <a:off x="6213267" y="-2021889"/>
              <a:ext cx="1800760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24;p36" descr="Google Shape;14;p33"/>
            <p:cNvPicPr preferRelativeResize="0"/>
            <p:nvPr/>
          </p:nvPicPr>
          <p:blipFill rotWithShape="1">
            <a:blip r:embed="rId6">
              <a:alphaModFix amt="90000"/>
            </a:blip>
            <a:srcRect/>
            <a:stretch/>
          </p:blipFill>
          <p:spPr>
            <a:xfrm>
              <a:off x="7005810" y="-2477777"/>
              <a:ext cx="1868288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25;p36" descr="Google Shape;15;p33"/>
            <p:cNvPicPr preferRelativeResize="0"/>
            <p:nvPr/>
          </p:nvPicPr>
          <p:blipFill rotWithShape="1">
            <a:blip r:embed="rId7">
              <a:alphaModFix amt="90000"/>
            </a:blip>
            <a:srcRect/>
            <a:stretch/>
          </p:blipFill>
          <p:spPr>
            <a:xfrm>
              <a:off x="7945359" y="-3020938"/>
              <a:ext cx="2208432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26;p36" descr="Google Shape;18;p33"/>
            <p:cNvPicPr preferRelativeResize="0"/>
            <p:nvPr/>
          </p:nvPicPr>
          <p:blipFill rotWithShape="1">
            <a:blip r:embed="rId8">
              <a:alphaModFix amt="70000"/>
            </a:blip>
            <a:srcRect/>
            <a:stretch/>
          </p:blipFill>
          <p:spPr>
            <a:xfrm>
              <a:off x="8684215" y="-3622544"/>
              <a:ext cx="2489744" cy="5140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Google Shape;19;p36"/>
          <p:cNvSpPr txBox="1">
            <a:spLocks noGrp="1"/>
          </p:cNvSpPr>
          <p:nvPr>
            <p:ph type="body" idx="1"/>
          </p:nvPr>
        </p:nvSpPr>
        <p:spPr>
          <a:xfrm>
            <a:off x="5375616" y="3611990"/>
            <a:ext cx="6485600" cy="69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  <a:defRPr sz="3900" b="1"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sp>
        <p:nvSpPr>
          <p:cNvPr id="36" name="Google Shape;36;p36"/>
          <p:cNvSpPr txBox="1">
            <a:spLocks noGrp="1"/>
          </p:cNvSpPr>
          <p:nvPr>
            <p:ph type="sldNum" idx="12"/>
          </p:nvPr>
        </p:nvSpPr>
        <p:spPr>
          <a:xfrm>
            <a:off x="10749160" y="5601545"/>
            <a:ext cx="292400" cy="21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300">
              <a:solidFill>
                <a:srgbClr val="585858"/>
              </a:solidFill>
            </a:endParaRPr>
          </a:p>
        </p:txBody>
      </p:sp>
      <p:sp>
        <p:nvSpPr>
          <p:cNvPr id="37" name="Google Shape;37;p36"/>
          <p:cNvSpPr txBox="1">
            <a:spLocks noGrp="1"/>
          </p:cNvSpPr>
          <p:nvPr>
            <p:ph type="body" idx="2"/>
          </p:nvPr>
        </p:nvSpPr>
        <p:spPr>
          <a:xfrm>
            <a:off x="5430180" y="4373445"/>
            <a:ext cx="5050000" cy="350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457189" lvl="0" indent="-22859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Helvetica Neue"/>
              <a:buNone/>
              <a:defRPr sz="2100" b="1">
                <a:solidFill>
                  <a:srgbClr val="53535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/>
          </a:p>
        </p:txBody>
      </p:sp>
      <p:pic>
        <p:nvPicPr>
          <p:cNvPr id="38" name="Imagem 3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348" y="6213533"/>
            <a:ext cx="3933645" cy="567825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5" y="438522"/>
            <a:ext cx="4133689" cy="1033422"/>
          </a:xfrm>
          <a:prstGeom prst="rect">
            <a:avLst/>
          </a:prstGeom>
        </p:spPr>
      </p:pic>
      <p:pic>
        <p:nvPicPr>
          <p:cNvPr id="41" name="Google Shape;29;p36" descr="Google Shape;19;p33"/>
          <p:cNvPicPr preferRelativeResize="0"/>
          <p:nvPr userDrawn="1"/>
        </p:nvPicPr>
        <p:blipFill rotWithShape="1">
          <a:blip r:embed="rId11">
            <a:alphaModFix/>
          </a:blip>
          <a:srcRect/>
          <a:stretch/>
        </p:blipFill>
        <p:spPr>
          <a:xfrm>
            <a:off x="4988575" y="6340801"/>
            <a:ext cx="883215" cy="31328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78;p13"/>
          <p:cNvSpPr/>
          <p:nvPr userDrawn="1"/>
        </p:nvSpPr>
        <p:spPr>
          <a:xfrm>
            <a:off x="2982996" y="5320715"/>
            <a:ext cx="382200" cy="382200"/>
          </a:xfrm>
          <a:prstGeom prst="rect">
            <a:avLst/>
          </a:prstGeom>
          <a:solidFill>
            <a:srgbClr val="70717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SzPts val="800"/>
            </a:pPr>
            <a:endParaRPr sz="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97" b="1" i="0">
                <a:solidFill>
                  <a:srgbClr val="6464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  <a:latin typeface="Saira SemiCondensed SemiBold" panose="020B0604020202020204" charset="0"/>
                <a:cs typeface="Saira SemiCondensed SemiBold" panose="020B0604020202020204" charset="0"/>
              </a:defRPr>
            </a:lvl1pPr>
          </a:lstStyle>
          <a:p>
            <a:fld id="{B6F15528-21DE-4FAA-801E-634DDDAF4B2B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5117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sualizadores SMOS com bullets">
  <p:cSld name="Visualizadores SMOS com bulle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3"/>
          <p:cNvSpPr>
            <a:spLocks noGrp="1"/>
          </p:cNvSpPr>
          <p:nvPr>
            <p:ph type="pic" idx="2"/>
          </p:nvPr>
        </p:nvSpPr>
        <p:spPr>
          <a:xfrm>
            <a:off x="728919" y="1736801"/>
            <a:ext cx="3391600" cy="1324800"/>
          </a:xfrm>
          <a:prstGeom prst="rect">
            <a:avLst/>
          </a:prstGeom>
          <a:noFill/>
          <a:ln>
            <a:noFill/>
          </a:ln>
        </p:spPr>
      </p:sp>
      <p:sp>
        <p:nvSpPr>
          <p:cNvPr id="383" name="Google Shape;383;p63"/>
          <p:cNvSpPr>
            <a:spLocks noGrp="1"/>
          </p:cNvSpPr>
          <p:nvPr>
            <p:ph type="pic" idx="3"/>
          </p:nvPr>
        </p:nvSpPr>
        <p:spPr>
          <a:xfrm>
            <a:off x="4400181" y="1736801"/>
            <a:ext cx="3391600" cy="1324800"/>
          </a:xfrm>
          <a:prstGeom prst="rect">
            <a:avLst/>
          </a:prstGeom>
          <a:noFill/>
          <a:ln>
            <a:noFill/>
          </a:ln>
        </p:spPr>
      </p:sp>
      <p:sp>
        <p:nvSpPr>
          <p:cNvPr id="384" name="Google Shape;384;p63"/>
          <p:cNvSpPr>
            <a:spLocks noGrp="1"/>
          </p:cNvSpPr>
          <p:nvPr>
            <p:ph type="pic" idx="4"/>
          </p:nvPr>
        </p:nvSpPr>
        <p:spPr>
          <a:xfrm>
            <a:off x="8071445" y="1733825"/>
            <a:ext cx="3391600" cy="13248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87" name="Google Shape;387;p63"/>
          <p:cNvGrpSpPr/>
          <p:nvPr/>
        </p:nvGrpSpPr>
        <p:grpSpPr>
          <a:xfrm>
            <a:off x="11578951" y="230588"/>
            <a:ext cx="288588" cy="67292"/>
            <a:chOff x="0" y="0"/>
            <a:chExt cx="307838" cy="95708"/>
          </a:xfrm>
        </p:grpSpPr>
        <p:cxnSp>
          <p:nvCxnSpPr>
            <p:cNvPr id="388" name="Google Shape;388;p63">
              <a:hlinkClick r:id="" action="ppaction://hlinkshowjump?jump=firstslide"/>
            </p:cNvPr>
            <p:cNvCxnSpPr/>
            <p:nvPr/>
          </p:nvCxnSpPr>
          <p:spPr>
            <a:xfrm>
              <a:off x="0" y="0"/>
              <a:ext cx="307838" cy="0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9" name="Google Shape;389;p63">
              <a:hlinkClick r:id="" action="ppaction://hlinkshowjump?jump=firstslide"/>
            </p:cNvPr>
            <p:cNvCxnSpPr/>
            <p:nvPr/>
          </p:nvCxnSpPr>
          <p:spPr>
            <a:xfrm>
              <a:off x="0" y="47853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0" name="Google Shape;390;p63">
              <a:hlinkClick r:id="" action="ppaction://hlinkshowjump?jump=firstslide"/>
            </p:cNvPr>
            <p:cNvCxnSpPr/>
            <p:nvPr/>
          </p:nvCxnSpPr>
          <p:spPr>
            <a:xfrm>
              <a:off x="0" y="95707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91" name="Google Shape;391;p63"/>
          <p:cNvSpPr txBox="1">
            <a:spLocks noGrp="1"/>
          </p:cNvSpPr>
          <p:nvPr>
            <p:ph type="body" idx="1"/>
          </p:nvPr>
        </p:nvSpPr>
        <p:spPr>
          <a:xfrm>
            <a:off x="360000" y="360000"/>
            <a:ext cx="10800000" cy="69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228594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900"/>
              <a:buFont typeface="Helvetica Neue"/>
              <a:buNone/>
              <a:defRPr sz="3900" b="1"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sp>
        <p:nvSpPr>
          <p:cNvPr id="392" name="Google Shape;392;p63"/>
          <p:cNvSpPr txBox="1">
            <a:spLocks noGrp="1"/>
          </p:cNvSpPr>
          <p:nvPr>
            <p:ph type="body" idx="5"/>
          </p:nvPr>
        </p:nvSpPr>
        <p:spPr>
          <a:xfrm>
            <a:off x="360000" y="998543"/>
            <a:ext cx="10302519" cy="4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228594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Helvetica Neue"/>
              <a:buNone/>
              <a:defRPr sz="2100" b="1"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sp>
        <p:nvSpPr>
          <p:cNvPr id="393" name="Google Shape;393;p63"/>
          <p:cNvSpPr txBox="1">
            <a:spLocks noGrp="1"/>
          </p:cNvSpPr>
          <p:nvPr>
            <p:ph type="body" idx="6"/>
          </p:nvPr>
        </p:nvSpPr>
        <p:spPr>
          <a:xfrm>
            <a:off x="728919" y="3158254"/>
            <a:ext cx="3391600" cy="178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sp>
        <p:nvSpPr>
          <p:cNvPr id="394" name="Google Shape;394;p63"/>
          <p:cNvSpPr txBox="1">
            <a:spLocks noGrp="1"/>
          </p:cNvSpPr>
          <p:nvPr>
            <p:ph type="body" idx="7"/>
          </p:nvPr>
        </p:nvSpPr>
        <p:spPr>
          <a:xfrm>
            <a:off x="767415" y="3190503"/>
            <a:ext cx="33148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189" lvl="0" indent="-22859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None/>
              <a:defRPr sz="800">
                <a:solidFill>
                  <a:srgbClr val="FFFFFF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63"/>
          <p:cNvSpPr txBox="1">
            <a:spLocks noGrp="1"/>
          </p:cNvSpPr>
          <p:nvPr>
            <p:ph type="body" idx="8"/>
          </p:nvPr>
        </p:nvSpPr>
        <p:spPr>
          <a:xfrm>
            <a:off x="4400181" y="3158254"/>
            <a:ext cx="3391600" cy="178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/>
          </a:p>
        </p:txBody>
      </p:sp>
      <p:sp>
        <p:nvSpPr>
          <p:cNvPr id="396" name="Google Shape;396;p63"/>
          <p:cNvSpPr txBox="1">
            <a:spLocks noGrp="1"/>
          </p:cNvSpPr>
          <p:nvPr>
            <p:ph type="body" idx="9"/>
          </p:nvPr>
        </p:nvSpPr>
        <p:spPr>
          <a:xfrm>
            <a:off x="4438679" y="3190503"/>
            <a:ext cx="33148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189" lvl="0" indent="-22859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None/>
              <a:defRPr sz="800">
                <a:solidFill>
                  <a:srgbClr val="FFFFFF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/>
          </a:p>
        </p:txBody>
      </p:sp>
      <p:sp>
        <p:nvSpPr>
          <p:cNvPr id="397" name="Google Shape;397;p63"/>
          <p:cNvSpPr txBox="1">
            <a:spLocks noGrp="1"/>
          </p:cNvSpPr>
          <p:nvPr>
            <p:ph type="body" idx="13"/>
          </p:nvPr>
        </p:nvSpPr>
        <p:spPr>
          <a:xfrm>
            <a:off x="8071445" y="3158254"/>
            <a:ext cx="3391600" cy="178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63"/>
          <p:cNvSpPr txBox="1">
            <a:spLocks noGrp="1"/>
          </p:cNvSpPr>
          <p:nvPr>
            <p:ph type="body" idx="14"/>
          </p:nvPr>
        </p:nvSpPr>
        <p:spPr>
          <a:xfrm>
            <a:off x="8109941" y="3190503"/>
            <a:ext cx="33148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189" lvl="0" indent="-22859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None/>
              <a:defRPr sz="800">
                <a:solidFill>
                  <a:srgbClr val="FFFFFF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/>
          </a:p>
        </p:txBody>
      </p:sp>
      <p:sp>
        <p:nvSpPr>
          <p:cNvPr id="399" name="Google Shape;399;p63"/>
          <p:cNvSpPr txBox="1">
            <a:spLocks noGrp="1"/>
          </p:cNvSpPr>
          <p:nvPr>
            <p:ph type="body" idx="15"/>
          </p:nvPr>
        </p:nvSpPr>
        <p:spPr>
          <a:xfrm>
            <a:off x="728919" y="4233611"/>
            <a:ext cx="3391600" cy="49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800" tIns="44800" rIns="44800" bIns="44800" anchor="t" anchorCtr="0">
            <a:spAutoFit/>
          </a:bodyPr>
          <a:lstStyle>
            <a:lvl1pPr marL="457189" lvl="0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●"/>
              <a:defRPr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○"/>
              <a:defRPr>
                <a:solidFill>
                  <a:schemeClr val="lt2"/>
                </a:solidFill>
              </a:defRPr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■"/>
              <a:defRPr>
                <a:solidFill>
                  <a:schemeClr val="lt2"/>
                </a:solidFill>
              </a:defRPr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●"/>
              <a:defRPr>
                <a:solidFill>
                  <a:schemeClr val="lt2"/>
                </a:solidFill>
              </a:defRPr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○"/>
              <a:defRPr>
                <a:solidFill>
                  <a:schemeClr val="lt2"/>
                </a:solidFill>
              </a:defRPr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■"/>
              <a:defRPr>
                <a:solidFill>
                  <a:schemeClr val="lt2"/>
                </a:solidFill>
              </a:defRPr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●"/>
              <a:defRPr>
                <a:solidFill>
                  <a:schemeClr val="lt2"/>
                </a:solidFill>
              </a:defRPr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○"/>
              <a:defRPr>
                <a:solidFill>
                  <a:schemeClr val="lt2"/>
                </a:solidFill>
              </a:defRPr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63"/>
          <p:cNvSpPr txBox="1">
            <a:spLocks noGrp="1"/>
          </p:cNvSpPr>
          <p:nvPr>
            <p:ph type="body" idx="16"/>
          </p:nvPr>
        </p:nvSpPr>
        <p:spPr>
          <a:xfrm>
            <a:off x="4400181" y="4233611"/>
            <a:ext cx="3391600" cy="49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800" tIns="44800" rIns="44800" bIns="44800" anchor="t" anchorCtr="0">
            <a:spAutoFit/>
          </a:bodyPr>
          <a:lstStyle>
            <a:lvl1pPr marL="457189" lvl="0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●"/>
              <a:defRPr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○"/>
              <a:defRPr>
                <a:solidFill>
                  <a:schemeClr val="lt2"/>
                </a:solidFill>
              </a:defRPr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■"/>
              <a:defRPr>
                <a:solidFill>
                  <a:schemeClr val="lt2"/>
                </a:solidFill>
              </a:defRPr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●"/>
              <a:defRPr>
                <a:solidFill>
                  <a:schemeClr val="lt2"/>
                </a:solidFill>
              </a:defRPr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○"/>
              <a:defRPr>
                <a:solidFill>
                  <a:schemeClr val="lt2"/>
                </a:solidFill>
              </a:defRPr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■"/>
              <a:defRPr>
                <a:solidFill>
                  <a:schemeClr val="lt2"/>
                </a:solidFill>
              </a:defRPr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●"/>
              <a:defRPr>
                <a:solidFill>
                  <a:schemeClr val="lt2"/>
                </a:solidFill>
              </a:defRPr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○"/>
              <a:defRPr>
                <a:solidFill>
                  <a:schemeClr val="lt2"/>
                </a:solidFill>
              </a:defRPr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01" name="Google Shape;401;p63"/>
          <p:cNvSpPr txBox="1">
            <a:spLocks noGrp="1"/>
          </p:cNvSpPr>
          <p:nvPr>
            <p:ph type="body" idx="17"/>
          </p:nvPr>
        </p:nvSpPr>
        <p:spPr>
          <a:xfrm>
            <a:off x="8109941" y="4233611"/>
            <a:ext cx="3391600" cy="49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800" tIns="44800" rIns="44800" bIns="44800" anchor="t" anchorCtr="0">
            <a:spAutoFit/>
          </a:bodyPr>
          <a:lstStyle>
            <a:lvl1pPr marL="457189" lvl="0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●"/>
              <a:defRPr>
                <a:solidFill>
                  <a:schemeClr val="lt2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○"/>
              <a:defRPr>
                <a:solidFill>
                  <a:schemeClr val="lt2"/>
                </a:solidFill>
              </a:defRPr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■"/>
              <a:defRPr>
                <a:solidFill>
                  <a:schemeClr val="lt2"/>
                </a:solidFill>
              </a:defRPr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●"/>
              <a:defRPr>
                <a:solidFill>
                  <a:schemeClr val="lt2"/>
                </a:solidFill>
              </a:defRPr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○"/>
              <a:defRPr>
                <a:solidFill>
                  <a:schemeClr val="lt2"/>
                </a:solidFill>
              </a:defRPr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■"/>
              <a:defRPr>
                <a:solidFill>
                  <a:schemeClr val="lt2"/>
                </a:solidFill>
              </a:defRPr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●"/>
              <a:defRPr>
                <a:solidFill>
                  <a:schemeClr val="lt2"/>
                </a:solidFill>
              </a:defRPr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○"/>
              <a:defRPr>
                <a:solidFill>
                  <a:schemeClr val="lt2"/>
                </a:solidFill>
              </a:defRPr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63"/>
          <p:cNvSpPr>
            <a:spLocks noGrp="1"/>
          </p:cNvSpPr>
          <p:nvPr>
            <p:ph type="pic" idx="18"/>
          </p:nvPr>
        </p:nvSpPr>
        <p:spPr>
          <a:xfrm>
            <a:off x="5203031" y="3552511"/>
            <a:ext cx="1786000" cy="656100"/>
          </a:xfrm>
          <a:prstGeom prst="rect">
            <a:avLst/>
          </a:prstGeom>
          <a:noFill/>
          <a:ln>
            <a:noFill/>
          </a:ln>
        </p:spPr>
      </p:sp>
      <p:sp>
        <p:nvSpPr>
          <p:cNvPr id="403" name="Google Shape;403;p63"/>
          <p:cNvSpPr>
            <a:spLocks noGrp="1"/>
          </p:cNvSpPr>
          <p:nvPr>
            <p:ph type="pic" idx="19"/>
          </p:nvPr>
        </p:nvSpPr>
        <p:spPr>
          <a:xfrm>
            <a:off x="8912869" y="3550680"/>
            <a:ext cx="1786000" cy="659700"/>
          </a:xfrm>
          <a:prstGeom prst="rect">
            <a:avLst/>
          </a:prstGeom>
          <a:noFill/>
          <a:ln>
            <a:noFill/>
          </a:ln>
        </p:spPr>
      </p:sp>
      <p:sp>
        <p:nvSpPr>
          <p:cNvPr id="404" name="Google Shape;404;p63"/>
          <p:cNvSpPr>
            <a:spLocks noGrp="1"/>
          </p:cNvSpPr>
          <p:nvPr>
            <p:ph type="pic" idx="20"/>
          </p:nvPr>
        </p:nvSpPr>
        <p:spPr>
          <a:xfrm>
            <a:off x="1493193" y="3563314"/>
            <a:ext cx="1786000" cy="603300"/>
          </a:xfrm>
          <a:prstGeom prst="rect">
            <a:avLst/>
          </a:prstGeom>
          <a:noFill/>
          <a:ln>
            <a:noFill/>
          </a:ln>
        </p:spPr>
      </p:sp>
      <p:sp>
        <p:nvSpPr>
          <p:cNvPr id="405" name="Google Shape;405;p63"/>
          <p:cNvSpPr txBox="1">
            <a:spLocks noGrp="1"/>
          </p:cNvSpPr>
          <p:nvPr>
            <p:ph type="sldNum" idx="12"/>
          </p:nvPr>
        </p:nvSpPr>
        <p:spPr>
          <a:xfrm>
            <a:off x="10567547" y="6326104"/>
            <a:ext cx="1011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ctr" anchorCtr="0">
            <a:normAutofit lnSpcReduction="10000"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" name="Google Shape;356;p70" descr="Google Shape;443;p16"/>
          <p:cNvPicPr preferRelativeResize="0"/>
          <p:nvPr userDrawn="1"/>
        </p:nvPicPr>
        <p:blipFill rotWithShape="1">
          <a:blip r:embed="rId2">
            <a:alphaModFix amt="90000"/>
          </a:blip>
          <a:srcRect/>
          <a:stretch/>
        </p:blipFill>
        <p:spPr>
          <a:xfrm>
            <a:off x="-1466464" y="-314352"/>
            <a:ext cx="1828271" cy="5122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618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 TABELA Grande" preserve="1" userDrawn="1">
  <p:cSld name=" TABELA Grande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70"/>
          <p:cNvGrpSpPr/>
          <p:nvPr/>
        </p:nvGrpSpPr>
        <p:grpSpPr>
          <a:xfrm>
            <a:off x="11578951" y="230588"/>
            <a:ext cx="288588" cy="67292"/>
            <a:chOff x="0" y="0"/>
            <a:chExt cx="307838" cy="95708"/>
          </a:xfrm>
        </p:grpSpPr>
        <p:cxnSp>
          <p:nvCxnSpPr>
            <p:cNvPr id="360" name="Google Shape;360;p70">
              <a:hlinkClick r:id="" action="ppaction://hlinkshowjump?jump=firstslide"/>
            </p:cNvPr>
            <p:cNvCxnSpPr/>
            <p:nvPr/>
          </p:nvCxnSpPr>
          <p:spPr>
            <a:xfrm>
              <a:off x="0" y="0"/>
              <a:ext cx="307838" cy="0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1" name="Google Shape;361;p70">
              <a:hlinkClick r:id="" action="ppaction://hlinkshowjump?jump=firstslide"/>
            </p:cNvPr>
            <p:cNvCxnSpPr/>
            <p:nvPr/>
          </p:nvCxnSpPr>
          <p:spPr>
            <a:xfrm>
              <a:off x="0" y="47853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2" name="Google Shape;362;p70">
              <a:hlinkClick r:id="" action="ppaction://hlinkshowjump?jump=firstslide"/>
            </p:cNvPr>
            <p:cNvCxnSpPr/>
            <p:nvPr/>
          </p:nvCxnSpPr>
          <p:spPr>
            <a:xfrm>
              <a:off x="0" y="95707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3" name="Google Shape;363;p70"/>
          <p:cNvSpPr txBox="1">
            <a:spLocks noGrp="1"/>
          </p:cNvSpPr>
          <p:nvPr>
            <p:ph type="body" idx="1"/>
          </p:nvPr>
        </p:nvSpPr>
        <p:spPr>
          <a:xfrm>
            <a:off x="360000" y="360000"/>
            <a:ext cx="10800000" cy="69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228594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900"/>
              <a:buFont typeface="Helvetica Neue"/>
              <a:buNone/>
              <a:defRPr sz="3900" b="1"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sp>
        <p:nvSpPr>
          <p:cNvPr id="364" name="Google Shape;364;p70"/>
          <p:cNvSpPr txBox="1">
            <a:spLocks noGrp="1"/>
          </p:cNvSpPr>
          <p:nvPr>
            <p:ph type="body" idx="2"/>
          </p:nvPr>
        </p:nvSpPr>
        <p:spPr>
          <a:xfrm>
            <a:off x="360000" y="998543"/>
            <a:ext cx="10302519" cy="4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228594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Helvetica Neue"/>
              <a:buNone/>
              <a:defRPr sz="2100" b="1"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sp>
        <p:nvSpPr>
          <p:cNvPr id="365" name="Google Shape;365;p70"/>
          <p:cNvSpPr txBox="1">
            <a:spLocks noGrp="1"/>
          </p:cNvSpPr>
          <p:nvPr>
            <p:ph type="sldNum" idx="12"/>
          </p:nvPr>
        </p:nvSpPr>
        <p:spPr>
          <a:xfrm>
            <a:off x="10567547" y="6326104"/>
            <a:ext cx="1011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ctr" anchorCtr="0">
            <a:normAutofit lnSpcReduction="10000"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Google Shape;16;p35">
            <a:extLst>
              <a:ext uri="{FF2B5EF4-FFF2-40B4-BE49-F238E27FC236}">
                <a16:creationId xmlns:a16="http://schemas.microsoft.com/office/drawing/2014/main" id="{250D54B0-4C2E-5AA3-1438-BE7525B4AA95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360002" y="1411044"/>
            <a:ext cx="11222399" cy="4579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t" anchorCtr="0">
            <a:normAutofit/>
          </a:bodyPr>
          <a:lstStyle>
            <a:lvl1pPr marL="457189" marR="0" lvl="0" indent="-374641" algn="l" rtl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rgbClr val="585858"/>
              </a:buClr>
              <a:buSzPts val="2300"/>
              <a:buFont typeface="Saira SemiCondensed Medium"/>
              <a:buChar char="●"/>
              <a:defRPr sz="2000" b="0" i="0" u="none" strike="noStrike" cap="none">
                <a:solidFill>
                  <a:srgbClr val="707173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marL="914377" marR="0" lvl="1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○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marL="1371566" marR="0" lvl="2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■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marL="1828754" marR="0" lvl="3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●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marL="2285943" marR="0" lvl="4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○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marL="2743131" marR="0" lvl="5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■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marL="3200320" marR="0" lvl="6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●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marL="3657509" marR="0" lvl="7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○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marL="4114697" marR="0" lvl="8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■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endParaRPr dirty="0"/>
          </a:p>
        </p:txBody>
      </p:sp>
      <p:pic>
        <p:nvPicPr>
          <p:cNvPr id="14" name="Google Shape;356;p70" descr="Google Shape;443;p16"/>
          <p:cNvPicPr preferRelativeResize="0"/>
          <p:nvPr userDrawn="1"/>
        </p:nvPicPr>
        <p:blipFill rotWithShape="1">
          <a:blip r:embed="rId2">
            <a:alphaModFix amt="90000"/>
          </a:blip>
          <a:srcRect/>
          <a:stretch/>
        </p:blipFill>
        <p:spPr>
          <a:xfrm>
            <a:off x="-1466464" y="-314352"/>
            <a:ext cx="1828271" cy="5122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155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#2">
  <p:cSld name="FINAL #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66"/>
          <p:cNvGrpSpPr/>
          <p:nvPr/>
        </p:nvGrpSpPr>
        <p:grpSpPr>
          <a:xfrm>
            <a:off x="11578951" y="230588"/>
            <a:ext cx="288588" cy="67292"/>
            <a:chOff x="0" y="0"/>
            <a:chExt cx="307838" cy="95708"/>
          </a:xfrm>
        </p:grpSpPr>
        <p:cxnSp>
          <p:nvCxnSpPr>
            <p:cNvPr id="435" name="Google Shape;435;p66">
              <a:hlinkClick r:id="" action="ppaction://hlinkshowjump?jump=firstslide"/>
            </p:cNvPr>
            <p:cNvCxnSpPr/>
            <p:nvPr/>
          </p:nvCxnSpPr>
          <p:spPr>
            <a:xfrm>
              <a:off x="0" y="0"/>
              <a:ext cx="307838" cy="0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6" name="Google Shape;436;p66">
              <a:hlinkClick r:id="" action="ppaction://hlinkshowjump?jump=firstslide"/>
            </p:cNvPr>
            <p:cNvCxnSpPr/>
            <p:nvPr/>
          </p:nvCxnSpPr>
          <p:spPr>
            <a:xfrm>
              <a:off x="0" y="47853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7" name="Google Shape;437;p66">
              <a:hlinkClick r:id="" action="ppaction://hlinkshowjump?jump=firstslide"/>
            </p:cNvPr>
            <p:cNvCxnSpPr/>
            <p:nvPr/>
          </p:nvCxnSpPr>
          <p:spPr>
            <a:xfrm>
              <a:off x="0" y="95707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7" name="Google Shape;448;p66" descr="Google Shape;24;p33"/>
          <p:cNvPicPr preferRelativeResize="0"/>
          <p:nvPr userDrawn="1"/>
        </p:nvPicPr>
        <p:blipFill rotWithShape="1">
          <a:blip r:embed="rId2">
            <a:alphaModFix/>
          </a:blip>
          <a:srcRect l="2289" r="2288"/>
          <a:stretch/>
        </p:blipFill>
        <p:spPr>
          <a:xfrm>
            <a:off x="2249613" y="809766"/>
            <a:ext cx="6218611" cy="16292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upo 17"/>
          <p:cNvGrpSpPr/>
          <p:nvPr userDrawn="1"/>
        </p:nvGrpSpPr>
        <p:grpSpPr>
          <a:xfrm>
            <a:off x="-767759" y="3247515"/>
            <a:ext cx="3017373" cy="5648448"/>
            <a:chOff x="-767759" y="3247515"/>
            <a:chExt cx="3017373" cy="5648448"/>
          </a:xfrm>
        </p:grpSpPr>
        <p:pic>
          <p:nvPicPr>
            <p:cNvPr id="19" name="Google Shape;438;p66" descr="Google Shape;647;p28"/>
            <p:cNvPicPr preferRelativeResize="0"/>
            <p:nvPr/>
          </p:nvPicPr>
          <p:blipFill rotWithShape="1">
            <a:blip r:embed="rId3">
              <a:alphaModFix amt="90000"/>
            </a:blip>
            <a:srcRect/>
            <a:stretch/>
          </p:blipFill>
          <p:spPr>
            <a:xfrm>
              <a:off x="421343" y="3247515"/>
              <a:ext cx="1828271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439;p66" descr="Google Shape;648;p28"/>
            <p:cNvPicPr preferRelativeResize="0"/>
            <p:nvPr/>
          </p:nvPicPr>
          <p:blipFill rotWithShape="1">
            <a:blip r:embed="rId4">
              <a:alphaModFix amt="90000"/>
            </a:blip>
            <a:srcRect/>
            <a:stretch/>
          </p:blipFill>
          <p:spPr>
            <a:xfrm>
              <a:off x="-767759" y="3755841"/>
              <a:ext cx="2103242" cy="51401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Imagem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848" y="5889683"/>
            <a:ext cx="3933645" cy="5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RANCO - BULLETS + FOTO">
  <p:cSld name="BRANCO - BULLETS + FOTO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45"/>
          <p:cNvGrpSpPr/>
          <p:nvPr/>
        </p:nvGrpSpPr>
        <p:grpSpPr>
          <a:xfrm>
            <a:off x="11578951" y="230588"/>
            <a:ext cx="288588" cy="67292"/>
            <a:chOff x="0" y="0"/>
            <a:chExt cx="307838" cy="95708"/>
          </a:xfrm>
        </p:grpSpPr>
        <p:cxnSp>
          <p:nvCxnSpPr>
            <p:cNvPr id="137" name="Google Shape;137;p45">
              <a:hlinkClick r:id="" action="ppaction://hlinkshowjump?jump=firstslide"/>
            </p:cNvPr>
            <p:cNvCxnSpPr/>
            <p:nvPr/>
          </p:nvCxnSpPr>
          <p:spPr>
            <a:xfrm>
              <a:off x="0" y="0"/>
              <a:ext cx="307838" cy="0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8" name="Google Shape;138;p45">
              <a:hlinkClick r:id="" action="ppaction://hlinkshowjump?jump=firstslide"/>
            </p:cNvPr>
            <p:cNvCxnSpPr/>
            <p:nvPr/>
          </p:nvCxnSpPr>
          <p:spPr>
            <a:xfrm>
              <a:off x="0" y="47853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9" name="Google Shape;139;p45">
              <a:hlinkClick r:id="" action="ppaction://hlinkshowjump?jump=firstslide"/>
            </p:cNvPr>
            <p:cNvCxnSpPr/>
            <p:nvPr/>
          </p:nvCxnSpPr>
          <p:spPr>
            <a:xfrm>
              <a:off x="0" y="95707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40" name="Google Shape;140;p45"/>
          <p:cNvSpPr txBox="1">
            <a:spLocks noGrp="1"/>
          </p:cNvSpPr>
          <p:nvPr>
            <p:ph type="body" idx="1"/>
          </p:nvPr>
        </p:nvSpPr>
        <p:spPr>
          <a:xfrm>
            <a:off x="728919" y="1128772"/>
            <a:ext cx="7924000" cy="69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A6D7"/>
              </a:buClr>
              <a:buSzPts val="3900"/>
              <a:buFont typeface="Helvetica Neue"/>
              <a:buNone/>
              <a:defRPr sz="3900" b="1">
                <a:solidFill>
                  <a:srgbClr val="3BA6D7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45"/>
          <p:cNvSpPr txBox="1">
            <a:spLocks noGrp="1"/>
          </p:cNvSpPr>
          <p:nvPr>
            <p:ph type="body" idx="2"/>
          </p:nvPr>
        </p:nvSpPr>
        <p:spPr>
          <a:xfrm>
            <a:off x="1321773" y="2157438"/>
            <a:ext cx="7150400" cy="407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189" lvl="0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sp>
        <p:nvSpPr>
          <p:cNvPr id="143" name="Google Shape;143;p45"/>
          <p:cNvSpPr txBox="1">
            <a:spLocks noGrp="1"/>
          </p:cNvSpPr>
          <p:nvPr>
            <p:ph type="sldNum" idx="12"/>
          </p:nvPr>
        </p:nvSpPr>
        <p:spPr>
          <a:xfrm>
            <a:off x="10567547" y="6326142"/>
            <a:ext cx="1011200" cy="37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585858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585858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585858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585858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585858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585858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585858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585858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585858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oogle Shape;133;p45" descr="Faixa_Douro.png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195301" y="809084"/>
            <a:ext cx="2405423" cy="5517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2;p45" descr="Google Shape;354;p10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739278" y="-3648689"/>
            <a:ext cx="1828271" cy="5122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615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PARADOR 3">
  <p:cSld name="SEPARADOR 3">
    <p:bg>
      <p:bgPr>
        <a:solidFill>
          <a:srgbClr val="3BA6D7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81;p41" descr="Google Shape;61;p3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712438" y="3357016"/>
            <a:ext cx="2398581" cy="5095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" name="Google Shape;82;p41"/>
          <p:cNvCxnSpPr/>
          <p:nvPr/>
        </p:nvCxnSpPr>
        <p:spPr>
          <a:xfrm>
            <a:off x="818191" y="2862186"/>
            <a:ext cx="2230800" cy="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3" name="Google Shape;83;p41"/>
          <p:cNvGrpSpPr/>
          <p:nvPr/>
        </p:nvGrpSpPr>
        <p:grpSpPr>
          <a:xfrm>
            <a:off x="11578951" y="230588"/>
            <a:ext cx="288588" cy="67292"/>
            <a:chOff x="0" y="0"/>
            <a:chExt cx="307838" cy="95708"/>
          </a:xfrm>
        </p:grpSpPr>
        <p:cxnSp>
          <p:nvCxnSpPr>
            <p:cNvPr id="84" name="Google Shape;84;p41">
              <a:hlinkClick r:id="" action="ppaction://hlinkshowjump?jump=firstslide"/>
            </p:cNvPr>
            <p:cNvCxnSpPr/>
            <p:nvPr/>
          </p:nvCxnSpPr>
          <p:spPr>
            <a:xfrm>
              <a:off x="0" y="0"/>
              <a:ext cx="307838" cy="0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5" name="Google Shape;85;p41">
              <a:hlinkClick r:id="" action="ppaction://hlinkshowjump?jump=firstslide"/>
            </p:cNvPr>
            <p:cNvCxnSpPr/>
            <p:nvPr/>
          </p:nvCxnSpPr>
          <p:spPr>
            <a:xfrm>
              <a:off x="0" y="47853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6" name="Google Shape;86;p41">
              <a:hlinkClick r:id="" action="ppaction://hlinkshowjump?jump=firstslide"/>
            </p:cNvPr>
            <p:cNvCxnSpPr/>
            <p:nvPr/>
          </p:nvCxnSpPr>
          <p:spPr>
            <a:xfrm>
              <a:off x="0" y="95707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90" name="Google Shape;90;p41"/>
          <p:cNvSpPr txBox="1">
            <a:spLocks noGrp="1"/>
          </p:cNvSpPr>
          <p:nvPr>
            <p:ph type="body" idx="1"/>
          </p:nvPr>
        </p:nvSpPr>
        <p:spPr>
          <a:xfrm>
            <a:off x="717012" y="3026595"/>
            <a:ext cx="8319200" cy="26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t" anchorCtr="0">
            <a:noAutofit/>
          </a:bodyPr>
          <a:lstStyle>
            <a:lvl1pPr marL="457189" lvl="0" indent="-5206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aira SemiCondensed SemiBold"/>
              <a:buChar char="●"/>
              <a:defRPr sz="46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1pPr>
            <a:lvl2pPr marL="914377" lvl="1" indent="-5206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aira SemiCondensed SemiBold"/>
              <a:buChar char="○"/>
              <a:defRPr sz="46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2pPr>
            <a:lvl3pPr marL="1371566" lvl="2" indent="-5206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aira SemiCondensed SemiBold"/>
              <a:buChar char="■"/>
              <a:defRPr sz="46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3pPr>
            <a:lvl4pPr marL="1828754" lvl="3" indent="-5206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aira SemiCondensed SemiBold"/>
              <a:buChar char="●"/>
              <a:defRPr sz="46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4pPr>
            <a:lvl5pPr marL="2285943" lvl="4" indent="-5206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aira SemiCondensed SemiBold"/>
              <a:buChar char="○"/>
              <a:defRPr sz="46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5pPr>
            <a:lvl6pPr marL="2743131" lvl="5" indent="-5206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aira SemiCondensed SemiBold"/>
              <a:buChar char="■"/>
              <a:defRPr sz="46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6pPr>
            <a:lvl7pPr marL="3200320" lvl="6" indent="-5206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aira SemiCondensed SemiBold"/>
              <a:buChar char="●"/>
              <a:defRPr sz="46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7pPr>
            <a:lvl8pPr marL="3657509" lvl="7" indent="-5206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aira SemiCondensed SemiBold"/>
              <a:buChar char="○"/>
              <a:defRPr sz="46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8pPr>
            <a:lvl9pPr marL="4114697" lvl="8" indent="-5206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aira SemiCondensed SemiBold"/>
              <a:buChar char="■"/>
              <a:defRPr sz="46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9pPr>
          </a:lstStyle>
          <a:p>
            <a:endParaRPr/>
          </a:p>
        </p:txBody>
      </p:sp>
      <p:sp>
        <p:nvSpPr>
          <p:cNvPr id="91" name="Google Shape;91;p41"/>
          <p:cNvSpPr txBox="1">
            <a:spLocks noGrp="1"/>
          </p:cNvSpPr>
          <p:nvPr>
            <p:ph type="body" idx="2"/>
          </p:nvPr>
        </p:nvSpPr>
        <p:spPr>
          <a:xfrm>
            <a:off x="717012" y="1377127"/>
            <a:ext cx="9232400" cy="1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ctr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Saira SemiCondensed SemiBold"/>
              <a:buNone/>
              <a:defRPr sz="70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Saira SemiCondensed SemiBold"/>
              <a:buChar char="○"/>
              <a:defRPr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Saira SemiCondensed SemiBold"/>
              <a:buChar char="■"/>
              <a:defRPr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Saira SemiCondensed SemiBold"/>
              <a:buChar char="●"/>
              <a:defRPr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Saira SemiCondensed SemiBold"/>
              <a:buChar char="○"/>
              <a:defRPr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Saira SemiCondensed SemiBold"/>
              <a:buChar char="■"/>
              <a:defRPr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Saira SemiCondensed SemiBold"/>
              <a:buChar char="●"/>
              <a:defRPr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Saira SemiCondensed SemiBold"/>
              <a:buChar char="○"/>
              <a:defRPr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Saira SemiCondensed SemiBold"/>
              <a:buChar char="■"/>
              <a:defRPr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9pPr>
          </a:lstStyle>
          <a:p>
            <a:endParaRPr/>
          </a:p>
        </p:txBody>
      </p:sp>
      <p:sp>
        <p:nvSpPr>
          <p:cNvPr id="92" name="Google Shape;92;p41"/>
          <p:cNvSpPr txBox="1">
            <a:spLocks noGrp="1"/>
          </p:cNvSpPr>
          <p:nvPr>
            <p:ph type="sldNum" idx="12"/>
          </p:nvPr>
        </p:nvSpPr>
        <p:spPr>
          <a:xfrm>
            <a:off x="10567547" y="6326104"/>
            <a:ext cx="1011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ctr" anchorCtr="0">
            <a:normAutofit lnSpcReduction="10000"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oogle Shape;59;p39"/>
          <p:cNvGrpSpPr/>
          <p:nvPr userDrawn="1"/>
        </p:nvGrpSpPr>
        <p:grpSpPr>
          <a:xfrm>
            <a:off x="198000" y="6354000"/>
            <a:ext cx="1643131" cy="338424"/>
            <a:chOff x="0" y="0"/>
            <a:chExt cx="2336980" cy="481331"/>
          </a:xfrm>
        </p:grpSpPr>
        <p:pic>
          <p:nvPicPr>
            <p:cNvPr id="15" name="Google Shape;60;p39" descr="Google Shape;45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6391"/>
              <a:ext cx="1259423" cy="4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61;p39" descr="Marca_SMOS_Branco_fundo_transp_RGB_800px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66850" y="0"/>
              <a:ext cx="770130" cy="48133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77221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sualizadores SMOS (trio)">
  <p:cSld name="1_Visualizadores SMOS (trio)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2"/>
          <p:cNvSpPr>
            <a:spLocks noGrp="1"/>
          </p:cNvSpPr>
          <p:nvPr>
            <p:ph type="pic" idx="2"/>
          </p:nvPr>
        </p:nvSpPr>
        <p:spPr>
          <a:xfrm>
            <a:off x="-1" y="1140157"/>
            <a:ext cx="121920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70" name="Google Shape;370;p62"/>
          <p:cNvGrpSpPr/>
          <p:nvPr/>
        </p:nvGrpSpPr>
        <p:grpSpPr>
          <a:xfrm>
            <a:off x="11578951" y="230588"/>
            <a:ext cx="288588" cy="67292"/>
            <a:chOff x="0" y="0"/>
            <a:chExt cx="307838" cy="95708"/>
          </a:xfrm>
        </p:grpSpPr>
        <p:cxnSp>
          <p:nvCxnSpPr>
            <p:cNvPr id="371" name="Google Shape;371;p62">
              <a:hlinkClick r:id="" action="ppaction://hlinkshowjump?jump=firstslide"/>
            </p:cNvPr>
            <p:cNvCxnSpPr/>
            <p:nvPr/>
          </p:nvCxnSpPr>
          <p:spPr>
            <a:xfrm>
              <a:off x="0" y="0"/>
              <a:ext cx="307838" cy="0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2" name="Google Shape;372;p62">
              <a:hlinkClick r:id="" action="ppaction://hlinkshowjump?jump=firstslide"/>
            </p:cNvPr>
            <p:cNvCxnSpPr/>
            <p:nvPr/>
          </p:nvCxnSpPr>
          <p:spPr>
            <a:xfrm>
              <a:off x="0" y="47853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3" name="Google Shape;373;p62">
              <a:hlinkClick r:id="" action="ppaction://hlinkshowjump?jump=firstslide"/>
            </p:cNvPr>
            <p:cNvCxnSpPr/>
            <p:nvPr/>
          </p:nvCxnSpPr>
          <p:spPr>
            <a:xfrm>
              <a:off x="0" y="95707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74" name="Google Shape;374;p62"/>
          <p:cNvSpPr txBox="1">
            <a:spLocks noGrp="1"/>
          </p:cNvSpPr>
          <p:nvPr>
            <p:ph type="body" idx="1"/>
          </p:nvPr>
        </p:nvSpPr>
        <p:spPr>
          <a:xfrm>
            <a:off x="360000" y="360000"/>
            <a:ext cx="10800000" cy="69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228594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900"/>
              <a:buFont typeface="Helvetica Neue"/>
              <a:buNone/>
              <a:defRPr sz="3900" b="1"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sp>
        <p:nvSpPr>
          <p:cNvPr id="375" name="Google Shape;375;p62"/>
          <p:cNvSpPr txBox="1">
            <a:spLocks noGrp="1"/>
          </p:cNvSpPr>
          <p:nvPr>
            <p:ph type="body" idx="3"/>
          </p:nvPr>
        </p:nvSpPr>
        <p:spPr>
          <a:xfrm>
            <a:off x="360000" y="998543"/>
            <a:ext cx="10302519" cy="4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228594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Helvetica Neue"/>
              <a:buNone/>
              <a:defRPr sz="2100" b="1"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sp>
        <p:nvSpPr>
          <p:cNvPr id="376" name="Google Shape;376;p62"/>
          <p:cNvSpPr txBox="1">
            <a:spLocks noGrp="1"/>
          </p:cNvSpPr>
          <p:nvPr>
            <p:ph type="body" idx="4"/>
          </p:nvPr>
        </p:nvSpPr>
        <p:spPr>
          <a:xfrm>
            <a:off x="1232136" y="5765724"/>
            <a:ext cx="9727600" cy="160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189" lvl="0" indent="-22859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300"/>
              <a:buFont typeface="Helvetica Neue"/>
              <a:buNone/>
              <a:defRPr sz="1300">
                <a:solidFill>
                  <a:srgbClr val="53535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/>
          </a:p>
        </p:txBody>
      </p:sp>
      <p:sp>
        <p:nvSpPr>
          <p:cNvPr id="377" name="Google Shape;377;p62"/>
          <p:cNvSpPr>
            <a:spLocks noGrp="1"/>
          </p:cNvSpPr>
          <p:nvPr>
            <p:ph type="pic" idx="5"/>
          </p:nvPr>
        </p:nvSpPr>
        <p:spPr>
          <a:xfrm>
            <a:off x="8430373" y="-2946648"/>
            <a:ext cx="2437600" cy="5122200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62"/>
          <p:cNvSpPr txBox="1">
            <a:spLocks noGrp="1"/>
          </p:cNvSpPr>
          <p:nvPr>
            <p:ph type="sldNum" idx="12"/>
          </p:nvPr>
        </p:nvSpPr>
        <p:spPr>
          <a:xfrm>
            <a:off x="10567547" y="6326104"/>
            <a:ext cx="1011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ctr" anchorCtr="0">
            <a:normAutofit lnSpcReduction="10000"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Google Shape;378;p62" descr="Google Shape;464;p26"/>
          <p:cNvPicPr preferRelativeResize="0"/>
          <p:nvPr userDrawn="1"/>
        </p:nvPicPr>
        <p:blipFill rotWithShape="1">
          <a:blip r:embed="rId2">
            <a:alphaModFix amt="80000"/>
          </a:blip>
          <a:srcRect/>
          <a:stretch/>
        </p:blipFill>
        <p:spPr>
          <a:xfrm>
            <a:off x="9395193" y="-3421071"/>
            <a:ext cx="1828271" cy="5122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333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 IMAGEM">
  <p:cSld name="1_1 IMAGEM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6"/>
          <p:cNvSpPr>
            <a:spLocks noGrp="1"/>
          </p:cNvSpPr>
          <p:nvPr>
            <p:ph type="pic" idx="2"/>
          </p:nvPr>
        </p:nvSpPr>
        <p:spPr>
          <a:xfrm>
            <a:off x="-1" y="1658066"/>
            <a:ext cx="12192000" cy="4107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47" name="Google Shape;247;p56"/>
          <p:cNvGrpSpPr/>
          <p:nvPr/>
        </p:nvGrpSpPr>
        <p:grpSpPr>
          <a:xfrm>
            <a:off x="11578951" y="230588"/>
            <a:ext cx="288588" cy="67292"/>
            <a:chOff x="0" y="0"/>
            <a:chExt cx="307838" cy="95708"/>
          </a:xfrm>
        </p:grpSpPr>
        <p:cxnSp>
          <p:nvCxnSpPr>
            <p:cNvPr id="248" name="Google Shape;248;p56">
              <a:hlinkClick r:id="" action="ppaction://hlinkshowjump?jump=firstslide"/>
            </p:cNvPr>
            <p:cNvCxnSpPr/>
            <p:nvPr/>
          </p:nvCxnSpPr>
          <p:spPr>
            <a:xfrm>
              <a:off x="0" y="0"/>
              <a:ext cx="307838" cy="0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9" name="Google Shape;249;p56">
              <a:hlinkClick r:id="" action="ppaction://hlinkshowjump?jump=firstslide"/>
            </p:cNvPr>
            <p:cNvCxnSpPr/>
            <p:nvPr/>
          </p:nvCxnSpPr>
          <p:spPr>
            <a:xfrm>
              <a:off x="0" y="47853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" name="Google Shape;250;p56">
              <a:hlinkClick r:id="" action="ppaction://hlinkshowjump?jump=firstslide"/>
            </p:cNvPr>
            <p:cNvCxnSpPr/>
            <p:nvPr/>
          </p:nvCxnSpPr>
          <p:spPr>
            <a:xfrm>
              <a:off x="0" y="95707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51" name="Google Shape;251;p56"/>
          <p:cNvSpPr txBox="1">
            <a:spLocks noGrp="1"/>
          </p:cNvSpPr>
          <p:nvPr>
            <p:ph type="body" idx="1"/>
          </p:nvPr>
        </p:nvSpPr>
        <p:spPr>
          <a:xfrm>
            <a:off x="360000" y="360000"/>
            <a:ext cx="10319619" cy="69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228594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900"/>
              <a:buFont typeface="Helvetica Neue"/>
              <a:buNone/>
              <a:defRPr sz="3900" b="1"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sp>
        <p:nvSpPr>
          <p:cNvPr id="252" name="Google Shape;252;p56"/>
          <p:cNvSpPr txBox="1">
            <a:spLocks noGrp="1"/>
          </p:cNvSpPr>
          <p:nvPr>
            <p:ph type="body" idx="3"/>
          </p:nvPr>
        </p:nvSpPr>
        <p:spPr>
          <a:xfrm>
            <a:off x="360000" y="998543"/>
            <a:ext cx="10319619" cy="4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228594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Helvetica Neue"/>
              <a:buNone/>
              <a:defRPr sz="2100" b="1"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sp>
        <p:nvSpPr>
          <p:cNvPr id="253" name="Google Shape;253;p56"/>
          <p:cNvSpPr txBox="1">
            <a:spLocks noGrp="1"/>
          </p:cNvSpPr>
          <p:nvPr>
            <p:ph type="body" idx="4"/>
          </p:nvPr>
        </p:nvSpPr>
        <p:spPr>
          <a:xfrm>
            <a:off x="1232136" y="5765724"/>
            <a:ext cx="9727600" cy="160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189" lvl="0" indent="-22859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300"/>
              <a:buFont typeface="Helvetica Neue"/>
              <a:buNone/>
              <a:defRPr sz="1300">
                <a:solidFill>
                  <a:srgbClr val="535353"/>
                </a:solidFill>
              </a:defRPr>
            </a:lvl1pPr>
            <a:lvl2pPr marL="914377" lvl="1" indent="-31114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566" lvl="2" indent="-31114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754" lvl="3" indent="-31114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5943" lvl="4" indent="-31114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131" lvl="5" indent="-31114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320" lvl="6" indent="-31114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509" lvl="7" indent="-31114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697" lvl="8" indent="-31114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254" name="Google Shape;254;p56"/>
          <p:cNvSpPr txBox="1">
            <a:spLocks noGrp="1"/>
          </p:cNvSpPr>
          <p:nvPr>
            <p:ph type="sldNum" idx="12"/>
          </p:nvPr>
        </p:nvSpPr>
        <p:spPr>
          <a:xfrm>
            <a:off x="10567547" y="6326104"/>
            <a:ext cx="1011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ctr" anchorCtr="0">
            <a:normAutofit lnSpcReduction="10000"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Google Shape;243;p56" descr="Google Shape;415;p14"/>
          <p:cNvPicPr preferRelativeResize="0"/>
          <p:nvPr userDrawn="1"/>
        </p:nvPicPr>
        <p:blipFill rotWithShape="1">
          <a:blip r:embed="rId2">
            <a:alphaModFix amt="79574"/>
          </a:blip>
          <a:srcRect/>
          <a:stretch/>
        </p:blipFill>
        <p:spPr>
          <a:xfrm>
            <a:off x="11269101" y="1253912"/>
            <a:ext cx="2489744" cy="5140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7245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ULO" type="title" preserve="1">
  <p:cSld name="TITULO2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6"/>
          <p:cNvSpPr txBox="1">
            <a:spLocks noGrp="1"/>
          </p:cNvSpPr>
          <p:nvPr>
            <p:ph type="body" idx="1"/>
          </p:nvPr>
        </p:nvSpPr>
        <p:spPr>
          <a:xfrm>
            <a:off x="717014" y="2047356"/>
            <a:ext cx="10743468" cy="69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457189" lvl="0" indent="-22859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  <a:defRPr sz="3900" b="1"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sp>
        <p:nvSpPr>
          <p:cNvPr id="37" name="Google Shape;37;p36"/>
          <p:cNvSpPr txBox="1">
            <a:spLocks noGrp="1"/>
          </p:cNvSpPr>
          <p:nvPr>
            <p:ph type="body" idx="2"/>
          </p:nvPr>
        </p:nvSpPr>
        <p:spPr>
          <a:xfrm>
            <a:off x="715200" y="4477952"/>
            <a:ext cx="10745280" cy="350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457189" lvl="0" indent="-22859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Helvetica Neue"/>
              <a:buNone/>
              <a:defRPr sz="2100" b="1"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pic>
        <p:nvPicPr>
          <p:cNvPr id="27" name="Imagem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348" y="6213533"/>
            <a:ext cx="3933645" cy="567825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5" y="438522"/>
            <a:ext cx="4133689" cy="1033422"/>
          </a:xfrm>
          <a:prstGeom prst="rect">
            <a:avLst/>
          </a:prstGeom>
        </p:spPr>
      </p:pic>
      <p:pic>
        <p:nvPicPr>
          <p:cNvPr id="38" name="Google Shape;29;p36" descr="Google Shape;19;p33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3838921" y="6340801"/>
            <a:ext cx="883215" cy="313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rupo 47"/>
          <p:cNvGrpSpPr/>
          <p:nvPr userDrawn="1"/>
        </p:nvGrpSpPr>
        <p:grpSpPr>
          <a:xfrm>
            <a:off x="-885760" y="4917600"/>
            <a:ext cx="4598840" cy="6030868"/>
            <a:chOff x="-885760" y="3836857"/>
            <a:chExt cx="4598840" cy="6030868"/>
          </a:xfrm>
        </p:grpSpPr>
        <p:pic>
          <p:nvPicPr>
            <p:cNvPr id="49" name="Google Shape;20;p36" descr="Google Shape;10;p33"/>
            <p:cNvPicPr preferRelativeResize="0"/>
            <p:nvPr/>
          </p:nvPicPr>
          <p:blipFill rotWithShape="1">
            <a:blip r:embed="rId5">
              <a:alphaModFix amt="90000"/>
            </a:blip>
            <a:srcRect/>
            <a:stretch/>
          </p:blipFill>
          <p:spPr>
            <a:xfrm>
              <a:off x="-885760" y="4745564"/>
              <a:ext cx="2411012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21;p36" descr="Google Shape;11;p33"/>
            <p:cNvPicPr preferRelativeResize="0"/>
            <p:nvPr/>
          </p:nvPicPr>
          <p:blipFill rotWithShape="1">
            <a:blip r:embed="rId6">
              <a:alphaModFix amt="90000"/>
            </a:blip>
            <a:srcRect/>
            <a:stretch/>
          </p:blipFill>
          <p:spPr>
            <a:xfrm>
              <a:off x="1884809" y="3836857"/>
              <a:ext cx="1828271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22;p36" descr="Google Shape;12;p33"/>
            <p:cNvPicPr preferRelativeResize="0"/>
            <p:nvPr/>
          </p:nvPicPr>
          <p:blipFill rotWithShape="1">
            <a:blip r:embed="rId7">
              <a:alphaModFix amt="90000"/>
            </a:blip>
            <a:srcRect/>
            <a:stretch/>
          </p:blipFill>
          <p:spPr>
            <a:xfrm>
              <a:off x="537759" y="4248087"/>
              <a:ext cx="2103242" cy="51401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" name="Grupo 51"/>
          <p:cNvGrpSpPr/>
          <p:nvPr userDrawn="1"/>
        </p:nvGrpSpPr>
        <p:grpSpPr>
          <a:xfrm>
            <a:off x="9180767" y="-4764688"/>
            <a:ext cx="4960692" cy="6722816"/>
            <a:chOff x="6213267" y="-3622544"/>
            <a:chExt cx="4960692" cy="6722816"/>
          </a:xfrm>
        </p:grpSpPr>
        <p:pic>
          <p:nvPicPr>
            <p:cNvPr id="53" name="Google Shape;23;p36" descr="Google Shape;13;p33"/>
            <p:cNvPicPr preferRelativeResize="0"/>
            <p:nvPr/>
          </p:nvPicPr>
          <p:blipFill rotWithShape="1">
            <a:blip r:embed="rId8">
              <a:alphaModFix amt="90000"/>
            </a:blip>
            <a:srcRect/>
            <a:stretch/>
          </p:blipFill>
          <p:spPr>
            <a:xfrm>
              <a:off x="6213267" y="-2021889"/>
              <a:ext cx="1800760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24;p36" descr="Google Shape;14;p33"/>
            <p:cNvPicPr preferRelativeResize="0"/>
            <p:nvPr/>
          </p:nvPicPr>
          <p:blipFill rotWithShape="1">
            <a:blip r:embed="rId9">
              <a:alphaModFix amt="90000"/>
            </a:blip>
            <a:srcRect/>
            <a:stretch/>
          </p:blipFill>
          <p:spPr>
            <a:xfrm>
              <a:off x="7005810" y="-2477777"/>
              <a:ext cx="1868288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25;p36" descr="Google Shape;15;p33"/>
            <p:cNvPicPr preferRelativeResize="0"/>
            <p:nvPr/>
          </p:nvPicPr>
          <p:blipFill rotWithShape="1">
            <a:blip r:embed="rId10">
              <a:alphaModFix amt="90000"/>
            </a:blip>
            <a:srcRect/>
            <a:stretch/>
          </p:blipFill>
          <p:spPr>
            <a:xfrm>
              <a:off x="7945359" y="-3020938"/>
              <a:ext cx="2208432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26;p36" descr="Google Shape;18;p33"/>
            <p:cNvPicPr preferRelativeResize="0"/>
            <p:nvPr/>
          </p:nvPicPr>
          <p:blipFill rotWithShape="1">
            <a:blip r:embed="rId11">
              <a:alphaModFix amt="70000"/>
            </a:blip>
            <a:srcRect/>
            <a:stretch/>
          </p:blipFill>
          <p:spPr>
            <a:xfrm>
              <a:off x="8684215" y="-3622544"/>
              <a:ext cx="2489744" cy="514012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2768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ó cabeçalho">
  <p:cSld name="Só cabeçalho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55" descr="Google Shape;117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8325" cy="1058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6" name="Google Shape;236;p55"/>
          <p:cNvGrpSpPr/>
          <p:nvPr/>
        </p:nvGrpSpPr>
        <p:grpSpPr>
          <a:xfrm>
            <a:off x="11578951" y="230588"/>
            <a:ext cx="288588" cy="67292"/>
            <a:chOff x="0" y="0"/>
            <a:chExt cx="307838" cy="95708"/>
          </a:xfrm>
        </p:grpSpPr>
        <p:cxnSp>
          <p:nvCxnSpPr>
            <p:cNvPr id="237" name="Google Shape;237;p55">
              <a:hlinkClick r:id="" action="ppaction://hlinkshowjump?jump=firstslide"/>
            </p:cNvPr>
            <p:cNvCxnSpPr/>
            <p:nvPr/>
          </p:nvCxnSpPr>
          <p:spPr>
            <a:xfrm>
              <a:off x="0" y="0"/>
              <a:ext cx="307838" cy="0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8" name="Google Shape;238;p55">
              <a:hlinkClick r:id="" action="ppaction://hlinkshowjump?jump=firstslide"/>
            </p:cNvPr>
            <p:cNvCxnSpPr/>
            <p:nvPr/>
          </p:nvCxnSpPr>
          <p:spPr>
            <a:xfrm>
              <a:off x="0" y="47853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" name="Google Shape;239;p55">
              <a:hlinkClick r:id="" action="ppaction://hlinkshowjump?jump=firstslide"/>
            </p:cNvPr>
            <p:cNvCxnSpPr/>
            <p:nvPr/>
          </p:nvCxnSpPr>
          <p:spPr>
            <a:xfrm>
              <a:off x="0" y="95707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40" name="Google Shape;240;p55"/>
          <p:cNvSpPr txBox="1">
            <a:spLocks noGrp="1"/>
          </p:cNvSpPr>
          <p:nvPr>
            <p:ph type="body" idx="1"/>
          </p:nvPr>
        </p:nvSpPr>
        <p:spPr>
          <a:xfrm>
            <a:off x="654071" y="297880"/>
            <a:ext cx="10759600" cy="4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457189" lvl="0" indent="-22859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  <a:defRPr sz="2600" b="1">
                <a:solidFill>
                  <a:schemeClr val="lt1"/>
                </a:solidFill>
              </a:defRPr>
            </a:lvl1pPr>
            <a:lvl2pPr marL="914377" lvl="1" indent="-37464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○"/>
              <a:defRPr>
                <a:solidFill>
                  <a:schemeClr val="lt1"/>
                </a:solidFill>
              </a:defRPr>
            </a:lvl2pPr>
            <a:lvl3pPr marL="1371566" lvl="2" indent="-37464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■"/>
              <a:defRPr>
                <a:solidFill>
                  <a:schemeClr val="lt1"/>
                </a:solidFill>
              </a:defRPr>
            </a:lvl3pPr>
            <a:lvl4pPr marL="1828754" lvl="3" indent="-37464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  <a:defRPr>
                <a:solidFill>
                  <a:schemeClr val="lt1"/>
                </a:solidFill>
              </a:defRPr>
            </a:lvl4pPr>
            <a:lvl5pPr marL="2285943" lvl="4" indent="-37464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○"/>
              <a:defRPr>
                <a:solidFill>
                  <a:schemeClr val="lt1"/>
                </a:solidFill>
              </a:defRPr>
            </a:lvl5pPr>
            <a:lvl6pPr marL="2743131" lvl="5" indent="-37464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■"/>
              <a:defRPr>
                <a:solidFill>
                  <a:schemeClr val="lt1"/>
                </a:solidFill>
              </a:defRPr>
            </a:lvl6pPr>
            <a:lvl7pPr marL="3200320" lvl="6" indent="-37464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  <a:defRPr>
                <a:solidFill>
                  <a:schemeClr val="lt1"/>
                </a:solidFill>
              </a:defRPr>
            </a:lvl7pPr>
            <a:lvl8pPr marL="3657509" lvl="7" indent="-37464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○"/>
              <a:defRPr>
                <a:solidFill>
                  <a:schemeClr val="lt1"/>
                </a:solidFill>
              </a:defRPr>
            </a:lvl8pPr>
            <a:lvl9pPr marL="4114697" lvl="8" indent="-37464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241" name="Google Shape;241;p55"/>
          <p:cNvSpPr txBox="1">
            <a:spLocks noGrp="1"/>
          </p:cNvSpPr>
          <p:nvPr>
            <p:ph type="sldNum" idx="12"/>
          </p:nvPr>
        </p:nvSpPr>
        <p:spPr>
          <a:xfrm>
            <a:off x="10567547" y="6326104"/>
            <a:ext cx="1011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ctr" anchorCtr="0">
            <a:normAutofit lnSpcReduction="10000"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aira SemiCondensed Medium" panose="020B0604020202020204" charset="0"/>
                <a:cs typeface="Saira SemiCondensed Medium" panose="020B0604020202020204" charset="0"/>
              </a:defRPr>
            </a:lvl1pPr>
          </a:lstStyle>
          <a:p>
            <a:fld id="{47DD8DEE-8B59-4B2F-BDC6-2EEEBAD2C257}" type="slidenum">
              <a:rPr lang="pt-PT" smtClean="0"/>
              <a:pPr/>
              <a:t>‹#›</a:t>
            </a:fld>
            <a:r>
              <a:rPr lang="pt-PT"/>
              <a:t>sa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992283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PARADOR 1">
  <p:cSld name="SEPARADOR 1">
    <p:bg>
      <p:bgPr>
        <a:solidFill>
          <a:srgbClr val="546798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53;p39" descr="Google Shape;38;p35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881788" y="3344505"/>
            <a:ext cx="2095880" cy="51221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oogle Shape;54;p39"/>
          <p:cNvGrpSpPr/>
          <p:nvPr/>
        </p:nvGrpSpPr>
        <p:grpSpPr>
          <a:xfrm>
            <a:off x="11578951" y="230588"/>
            <a:ext cx="288588" cy="67292"/>
            <a:chOff x="0" y="0"/>
            <a:chExt cx="307838" cy="95708"/>
          </a:xfrm>
        </p:grpSpPr>
        <p:cxnSp>
          <p:nvCxnSpPr>
            <p:cNvPr id="55" name="Google Shape;55;p39">
              <a:hlinkClick r:id="" action="ppaction://hlinkshowjump?jump=firstslide"/>
            </p:cNvPr>
            <p:cNvCxnSpPr/>
            <p:nvPr/>
          </p:nvCxnSpPr>
          <p:spPr>
            <a:xfrm>
              <a:off x="0" y="0"/>
              <a:ext cx="307838" cy="0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" name="Google Shape;56;p39">
              <a:hlinkClick r:id="" action="ppaction://hlinkshowjump?jump=firstslide"/>
            </p:cNvPr>
            <p:cNvCxnSpPr/>
            <p:nvPr/>
          </p:nvCxnSpPr>
          <p:spPr>
            <a:xfrm>
              <a:off x="0" y="47853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" name="Google Shape;57;p39">
              <a:hlinkClick r:id="" action="ppaction://hlinkshowjump?jump=firstslide"/>
            </p:cNvPr>
            <p:cNvCxnSpPr/>
            <p:nvPr/>
          </p:nvCxnSpPr>
          <p:spPr>
            <a:xfrm>
              <a:off x="0" y="95707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58" name="Google Shape;58;p39"/>
          <p:cNvCxnSpPr/>
          <p:nvPr/>
        </p:nvCxnSpPr>
        <p:spPr>
          <a:xfrm>
            <a:off x="818191" y="2862186"/>
            <a:ext cx="2230800" cy="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39"/>
          <p:cNvSpPr txBox="1"/>
          <p:nvPr/>
        </p:nvSpPr>
        <p:spPr>
          <a:xfrm>
            <a:off x="717012" y="3026595"/>
            <a:ext cx="8319200" cy="26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aira SemiCondensed SemiBold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9"/>
          <p:cNvSpPr txBox="1"/>
          <p:nvPr/>
        </p:nvSpPr>
        <p:spPr>
          <a:xfrm>
            <a:off x="717012" y="1287229"/>
            <a:ext cx="8319200" cy="1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endParaRPr sz="7000" b="0" i="0" u="none" strike="noStrike" cap="none">
              <a:solidFill>
                <a:srgbClr val="FFFFFF"/>
              </a:solidFill>
              <a:latin typeface="Saira SemiCondensed SemiBold"/>
              <a:ea typeface="Saira SemiCondensed SemiBold"/>
              <a:cs typeface="Saira SemiCondensed SemiBold"/>
              <a:sym typeface="Saira SemiCondensed SemiBold"/>
            </a:endParaRPr>
          </a:p>
        </p:txBody>
      </p:sp>
      <p:sp>
        <p:nvSpPr>
          <p:cNvPr id="64" name="Google Shape;64;p39"/>
          <p:cNvSpPr txBox="1">
            <a:spLocks noGrp="1"/>
          </p:cNvSpPr>
          <p:nvPr>
            <p:ph type="body" idx="1"/>
          </p:nvPr>
        </p:nvSpPr>
        <p:spPr>
          <a:xfrm>
            <a:off x="717012" y="3026595"/>
            <a:ext cx="8319200" cy="26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t" anchorCtr="0">
            <a:noAutofit/>
          </a:bodyPr>
          <a:lstStyle>
            <a:lvl1pPr marL="457189" lvl="0" indent="-5206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aira SemiCondensed SemiBold"/>
              <a:buChar char="●"/>
              <a:defRPr sz="46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1pPr>
            <a:lvl2pPr marL="914377" lvl="1" indent="-5206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aira SemiCondensed SemiBold"/>
              <a:buChar char="○"/>
              <a:defRPr sz="46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2pPr>
            <a:lvl3pPr marL="1371566" lvl="2" indent="-5206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aira SemiCondensed SemiBold"/>
              <a:buChar char="■"/>
              <a:defRPr sz="46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3pPr>
            <a:lvl4pPr marL="1828754" lvl="3" indent="-5206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aira SemiCondensed SemiBold"/>
              <a:buChar char="●"/>
              <a:defRPr sz="46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4pPr>
            <a:lvl5pPr marL="2285943" lvl="4" indent="-5206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aira SemiCondensed SemiBold"/>
              <a:buChar char="○"/>
              <a:defRPr sz="46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5pPr>
            <a:lvl6pPr marL="2743131" lvl="5" indent="-5206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aira SemiCondensed SemiBold"/>
              <a:buChar char="■"/>
              <a:defRPr sz="46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6pPr>
            <a:lvl7pPr marL="3200320" lvl="6" indent="-5206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aira SemiCondensed SemiBold"/>
              <a:buChar char="●"/>
              <a:defRPr sz="46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7pPr>
            <a:lvl8pPr marL="3657509" lvl="7" indent="-5206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aira SemiCondensed SemiBold"/>
              <a:buChar char="○"/>
              <a:defRPr sz="46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8pPr>
            <a:lvl9pPr marL="4114697" lvl="8" indent="-5206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aira SemiCondensed SemiBold"/>
              <a:buChar char="■"/>
              <a:defRPr sz="46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9pPr>
          </a:lstStyle>
          <a:p>
            <a:endParaRPr dirty="0"/>
          </a:p>
        </p:txBody>
      </p:sp>
      <p:sp>
        <p:nvSpPr>
          <p:cNvPr id="65" name="Google Shape;65;p39"/>
          <p:cNvSpPr txBox="1">
            <a:spLocks noGrp="1"/>
          </p:cNvSpPr>
          <p:nvPr>
            <p:ph type="body" idx="2"/>
          </p:nvPr>
        </p:nvSpPr>
        <p:spPr>
          <a:xfrm>
            <a:off x="717012" y="1377127"/>
            <a:ext cx="9232400" cy="1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ctr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Saira SemiCondensed SemiBold"/>
              <a:buNone/>
              <a:defRPr sz="7000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Saira SemiCondensed SemiBold"/>
              <a:buChar char="○"/>
              <a:defRPr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Saira SemiCondensed SemiBold"/>
              <a:buChar char="■"/>
              <a:defRPr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Saira SemiCondensed SemiBold"/>
              <a:buChar char="●"/>
              <a:defRPr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Saira SemiCondensed SemiBold"/>
              <a:buChar char="○"/>
              <a:defRPr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Saira SemiCondensed SemiBold"/>
              <a:buChar char="■"/>
              <a:defRPr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Saira SemiCondensed SemiBold"/>
              <a:buChar char="●"/>
              <a:defRPr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Saira SemiCondensed SemiBold"/>
              <a:buChar char="○"/>
              <a:defRPr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Saira SemiCondensed SemiBold"/>
              <a:buChar char="■"/>
              <a:defRPr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9pPr>
          </a:lstStyle>
          <a:p>
            <a:endParaRPr dirty="0"/>
          </a:p>
        </p:txBody>
      </p:sp>
      <p:sp>
        <p:nvSpPr>
          <p:cNvPr id="66" name="Google Shape;66;p39"/>
          <p:cNvSpPr txBox="1">
            <a:spLocks noGrp="1"/>
          </p:cNvSpPr>
          <p:nvPr>
            <p:ph type="sldNum" idx="12"/>
          </p:nvPr>
        </p:nvSpPr>
        <p:spPr>
          <a:xfrm>
            <a:off x="10567547" y="6326104"/>
            <a:ext cx="1011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ctr" anchorCtr="0">
            <a:normAutofit lnSpcReduction="10000"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1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9" name="Google Shape;59;p39"/>
          <p:cNvGrpSpPr/>
          <p:nvPr userDrawn="1"/>
        </p:nvGrpSpPr>
        <p:grpSpPr>
          <a:xfrm>
            <a:off x="198000" y="6354000"/>
            <a:ext cx="1643131" cy="338424"/>
            <a:chOff x="0" y="0"/>
            <a:chExt cx="2336980" cy="481331"/>
          </a:xfrm>
        </p:grpSpPr>
        <p:pic>
          <p:nvPicPr>
            <p:cNvPr id="20" name="Google Shape;60;p39" descr="Google Shape;45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6391"/>
              <a:ext cx="1259423" cy="4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61;p39" descr="Marca_SMOS_Branco_fundo_transp_RGB_800px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66850" y="0"/>
              <a:ext cx="770130" cy="48133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69261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 IMAGEM" preserve="1" userDrawn="1">
  <p:cSld name="1_1 IMAGEM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56"/>
          <p:cNvGrpSpPr/>
          <p:nvPr/>
        </p:nvGrpSpPr>
        <p:grpSpPr>
          <a:xfrm>
            <a:off x="11578951" y="230588"/>
            <a:ext cx="288588" cy="67292"/>
            <a:chOff x="0" y="0"/>
            <a:chExt cx="307838" cy="95708"/>
          </a:xfrm>
        </p:grpSpPr>
        <p:cxnSp>
          <p:nvCxnSpPr>
            <p:cNvPr id="248" name="Google Shape;248;p56">
              <a:hlinkClick r:id="" action="ppaction://hlinkshowjump?jump=firstslide"/>
            </p:cNvPr>
            <p:cNvCxnSpPr/>
            <p:nvPr/>
          </p:nvCxnSpPr>
          <p:spPr>
            <a:xfrm>
              <a:off x="0" y="0"/>
              <a:ext cx="307838" cy="0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9" name="Google Shape;249;p56">
              <a:hlinkClick r:id="" action="ppaction://hlinkshowjump?jump=firstslide"/>
            </p:cNvPr>
            <p:cNvCxnSpPr/>
            <p:nvPr/>
          </p:nvCxnSpPr>
          <p:spPr>
            <a:xfrm>
              <a:off x="0" y="47853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" name="Google Shape;250;p56">
              <a:hlinkClick r:id="" action="ppaction://hlinkshowjump?jump=firstslide"/>
            </p:cNvPr>
            <p:cNvCxnSpPr/>
            <p:nvPr/>
          </p:nvCxnSpPr>
          <p:spPr>
            <a:xfrm>
              <a:off x="0" y="95707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51" name="Google Shape;251;p56"/>
          <p:cNvSpPr txBox="1">
            <a:spLocks noGrp="1"/>
          </p:cNvSpPr>
          <p:nvPr>
            <p:ph type="body" idx="1"/>
          </p:nvPr>
        </p:nvSpPr>
        <p:spPr>
          <a:xfrm>
            <a:off x="360000" y="360000"/>
            <a:ext cx="10800000" cy="69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228594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900"/>
              <a:buFont typeface="Helvetica Neue"/>
              <a:buNone/>
              <a:defRPr sz="3900" b="1"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sp>
        <p:nvSpPr>
          <p:cNvPr id="252" name="Google Shape;252;p56"/>
          <p:cNvSpPr txBox="1">
            <a:spLocks noGrp="1"/>
          </p:cNvSpPr>
          <p:nvPr>
            <p:ph type="body" idx="3"/>
          </p:nvPr>
        </p:nvSpPr>
        <p:spPr>
          <a:xfrm>
            <a:off x="359999" y="998543"/>
            <a:ext cx="10800000" cy="4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228594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Helvetica Neue"/>
              <a:buNone/>
              <a:defRPr sz="2100" b="1"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sp>
        <p:nvSpPr>
          <p:cNvPr id="254" name="Google Shape;254;p56"/>
          <p:cNvSpPr txBox="1">
            <a:spLocks noGrp="1"/>
          </p:cNvSpPr>
          <p:nvPr>
            <p:ph type="sldNum" idx="12"/>
          </p:nvPr>
        </p:nvSpPr>
        <p:spPr>
          <a:xfrm>
            <a:off x="10567547" y="6326104"/>
            <a:ext cx="1011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ctr" anchorCtr="0">
            <a:normAutofit lnSpcReduction="10000"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Google Shape;16;p35">
            <a:extLst>
              <a:ext uri="{FF2B5EF4-FFF2-40B4-BE49-F238E27FC236}">
                <a16:creationId xmlns:a16="http://schemas.microsoft.com/office/drawing/2014/main" id="{250D54B0-4C2E-5AA3-1438-BE7525B4AA95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360002" y="1421405"/>
            <a:ext cx="11222399" cy="4568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t" anchorCtr="0">
            <a:normAutofit/>
          </a:bodyPr>
          <a:lstStyle>
            <a:lvl1pPr marL="457189" marR="0" lvl="0" indent="-374641" algn="l" rtl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rgbClr val="585858"/>
              </a:buClr>
              <a:buSzPts val="2300"/>
              <a:buFont typeface="Saira SemiCondensed Medium"/>
              <a:buChar char="●"/>
              <a:defRPr sz="2000" b="0" i="0" u="none" strike="noStrike" cap="none">
                <a:solidFill>
                  <a:srgbClr val="707173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marL="914377" marR="0" lvl="1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○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marL="1371566" marR="0" lvl="2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■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marL="1828754" marR="0" lvl="3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●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marL="2285943" marR="0" lvl="4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○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marL="2743131" marR="0" lvl="5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■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marL="3200320" marR="0" lvl="6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●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marL="3657509" marR="0" lvl="7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○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marL="4114697" marR="0" lvl="8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■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endParaRPr dirty="0"/>
          </a:p>
        </p:txBody>
      </p:sp>
      <p:pic>
        <p:nvPicPr>
          <p:cNvPr id="13" name="Google Shape;243;p56" descr="Google Shape;415;p14"/>
          <p:cNvPicPr preferRelativeResize="0"/>
          <p:nvPr userDrawn="1"/>
        </p:nvPicPr>
        <p:blipFill rotWithShape="1">
          <a:blip r:embed="rId2">
            <a:alphaModFix amt="79574"/>
          </a:blip>
          <a:srcRect/>
          <a:stretch/>
        </p:blipFill>
        <p:spPr>
          <a:xfrm>
            <a:off x="11269101" y="1253912"/>
            <a:ext cx="2489744" cy="5140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641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 IMAGENS" preserve="1" userDrawn="1">
  <p:cSld name="2 IMAGE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58"/>
          <p:cNvGrpSpPr/>
          <p:nvPr/>
        </p:nvGrpSpPr>
        <p:grpSpPr>
          <a:xfrm>
            <a:off x="11578951" y="230588"/>
            <a:ext cx="288588" cy="67292"/>
            <a:chOff x="0" y="0"/>
            <a:chExt cx="307838" cy="95708"/>
          </a:xfrm>
        </p:grpSpPr>
        <p:cxnSp>
          <p:nvCxnSpPr>
            <p:cNvPr id="273" name="Google Shape;273;p58">
              <a:hlinkClick r:id="" action="ppaction://hlinkshowjump?jump=firstslide"/>
            </p:cNvPr>
            <p:cNvCxnSpPr/>
            <p:nvPr/>
          </p:nvCxnSpPr>
          <p:spPr>
            <a:xfrm>
              <a:off x="0" y="0"/>
              <a:ext cx="307838" cy="0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4" name="Google Shape;274;p58">
              <a:hlinkClick r:id="" action="ppaction://hlinkshowjump?jump=firstslide"/>
            </p:cNvPr>
            <p:cNvCxnSpPr/>
            <p:nvPr/>
          </p:nvCxnSpPr>
          <p:spPr>
            <a:xfrm>
              <a:off x="0" y="47853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5" name="Google Shape;275;p58">
              <a:hlinkClick r:id="" action="ppaction://hlinkshowjump?jump=firstslide"/>
            </p:cNvPr>
            <p:cNvCxnSpPr/>
            <p:nvPr/>
          </p:nvCxnSpPr>
          <p:spPr>
            <a:xfrm>
              <a:off x="0" y="95707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76" name="Google Shape;276;p58"/>
          <p:cNvSpPr txBox="1">
            <a:spLocks noGrp="1"/>
          </p:cNvSpPr>
          <p:nvPr>
            <p:ph type="body" idx="1"/>
          </p:nvPr>
        </p:nvSpPr>
        <p:spPr>
          <a:xfrm>
            <a:off x="360000" y="360000"/>
            <a:ext cx="10799999" cy="69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228594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900"/>
              <a:buFont typeface="Helvetica Neue"/>
              <a:buNone/>
              <a:defRPr sz="3900" b="1"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sp>
        <p:nvSpPr>
          <p:cNvPr id="277" name="Google Shape;277;p58"/>
          <p:cNvSpPr txBox="1">
            <a:spLocks noGrp="1"/>
          </p:cNvSpPr>
          <p:nvPr>
            <p:ph type="body" idx="4"/>
          </p:nvPr>
        </p:nvSpPr>
        <p:spPr>
          <a:xfrm>
            <a:off x="360000" y="998543"/>
            <a:ext cx="10799999" cy="4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228594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Helvetica Neue"/>
              <a:buNone/>
              <a:defRPr sz="2100" b="1"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sp>
        <p:nvSpPr>
          <p:cNvPr id="280" name="Google Shape;280;p58"/>
          <p:cNvSpPr txBox="1">
            <a:spLocks noGrp="1"/>
          </p:cNvSpPr>
          <p:nvPr>
            <p:ph type="sldNum" idx="12"/>
          </p:nvPr>
        </p:nvSpPr>
        <p:spPr>
          <a:xfrm>
            <a:off x="10567547" y="6326104"/>
            <a:ext cx="1011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ctr" anchorCtr="0">
            <a:normAutofit lnSpcReduction="10000"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Google Shape;16;p35">
            <a:extLst>
              <a:ext uri="{FF2B5EF4-FFF2-40B4-BE49-F238E27FC236}">
                <a16:creationId xmlns:a16="http://schemas.microsoft.com/office/drawing/2014/main" id="{250D54B0-4C2E-5AA3-1438-BE7525B4AA95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360001" y="1411044"/>
            <a:ext cx="5400000" cy="4579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t" anchorCtr="0">
            <a:normAutofit/>
          </a:bodyPr>
          <a:lstStyle>
            <a:lvl1pPr marL="457189" marR="0" lvl="0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●"/>
              <a:defRPr sz="2000" b="0" i="0" u="none" strike="noStrike" cap="none">
                <a:solidFill>
                  <a:srgbClr val="707173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marL="914377" marR="0" lvl="1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○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marL="1371566" marR="0" lvl="2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■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marL="1828754" marR="0" lvl="3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●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marL="2285943" marR="0" lvl="4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○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marL="2743131" marR="0" lvl="5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■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marL="3200320" marR="0" lvl="6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●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marL="3657509" marR="0" lvl="7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○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marL="4114697" marR="0" lvl="8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■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endParaRPr dirty="0"/>
          </a:p>
        </p:txBody>
      </p:sp>
      <p:sp>
        <p:nvSpPr>
          <p:cNvPr id="19" name="Google Shape;16;p35">
            <a:extLst>
              <a:ext uri="{FF2B5EF4-FFF2-40B4-BE49-F238E27FC236}">
                <a16:creationId xmlns:a16="http://schemas.microsoft.com/office/drawing/2014/main" id="{250D54B0-4C2E-5AA3-1438-BE7525B4AA95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5759999" y="1411044"/>
            <a:ext cx="5400000" cy="4579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t" anchorCtr="0">
            <a:normAutofit/>
          </a:bodyPr>
          <a:lstStyle>
            <a:lvl1pPr marL="457189" marR="0" lvl="0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●"/>
              <a:defRPr sz="2000" b="0" i="0" u="none" strike="noStrike" cap="none">
                <a:solidFill>
                  <a:srgbClr val="707173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marL="914377" marR="0" lvl="1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○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marL="1371566" marR="0" lvl="2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■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marL="1828754" marR="0" lvl="3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●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marL="2285943" marR="0" lvl="4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○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marL="2743131" marR="0" lvl="5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■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marL="3200320" marR="0" lvl="6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●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marL="3657509" marR="0" lvl="7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○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marL="4114697" marR="0" lvl="8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■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endParaRPr dirty="0"/>
          </a:p>
        </p:txBody>
      </p:sp>
      <p:pic>
        <p:nvPicPr>
          <p:cNvPr id="14" name="Google Shape;243;p56" descr="Google Shape;415;p14"/>
          <p:cNvPicPr preferRelativeResize="0"/>
          <p:nvPr userDrawn="1"/>
        </p:nvPicPr>
        <p:blipFill rotWithShape="1">
          <a:blip r:embed="rId2">
            <a:alphaModFix amt="79574"/>
          </a:blip>
          <a:srcRect/>
          <a:stretch/>
        </p:blipFill>
        <p:spPr>
          <a:xfrm>
            <a:off x="11269101" y="1253912"/>
            <a:ext cx="2489744" cy="5140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65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RANCO - verde" preserve="1">
  <p:cSld name="BRANCO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50"/>
          <p:cNvGrpSpPr/>
          <p:nvPr/>
        </p:nvGrpSpPr>
        <p:grpSpPr>
          <a:xfrm>
            <a:off x="11578951" y="230588"/>
            <a:ext cx="288588" cy="67292"/>
            <a:chOff x="0" y="0"/>
            <a:chExt cx="307838" cy="95708"/>
          </a:xfrm>
        </p:grpSpPr>
        <p:cxnSp>
          <p:nvCxnSpPr>
            <p:cNvPr id="207" name="Google Shape;207;p50">
              <a:hlinkClick r:id="" action="ppaction://hlinkshowjump?jump=firstslide"/>
            </p:cNvPr>
            <p:cNvCxnSpPr/>
            <p:nvPr/>
          </p:nvCxnSpPr>
          <p:spPr>
            <a:xfrm>
              <a:off x="0" y="0"/>
              <a:ext cx="307838" cy="0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8" name="Google Shape;208;p50">
              <a:hlinkClick r:id="" action="ppaction://hlinkshowjump?jump=firstslide"/>
            </p:cNvPr>
            <p:cNvCxnSpPr/>
            <p:nvPr/>
          </p:nvCxnSpPr>
          <p:spPr>
            <a:xfrm>
              <a:off x="0" y="47853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9" name="Google Shape;209;p50">
              <a:hlinkClick r:id="" action="ppaction://hlinkshowjump?jump=firstslide"/>
            </p:cNvPr>
            <p:cNvCxnSpPr/>
            <p:nvPr/>
          </p:nvCxnSpPr>
          <p:spPr>
            <a:xfrm>
              <a:off x="0" y="95707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1" name="Google Shape;211;p50"/>
          <p:cNvSpPr txBox="1">
            <a:spLocks noGrp="1"/>
          </p:cNvSpPr>
          <p:nvPr>
            <p:ph type="sldNum" idx="12"/>
          </p:nvPr>
        </p:nvSpPr>
        <p:spPr>
          <a:xfrm>
            <a:off x="10567547" y="6326104"/>
            <a:ext cx="1011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ctr" anchorCtr="0">
            <a:normAutofit lnSpcReduction="10000"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 panose="020B0604020202020204" charset="0"/>
                <a:ea typeface="Saira SemiCondensed SemiBold" panose="020B0604020202020204" charset="0"/>
                <a:cs typeface="Saira SemiCondensed SemiBold" panose="020B0604020202020204" charset="0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98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sualizadores SMOS (trio)" preserve="1" userDrawn="1">
  <p:cSld name="1_Visualizadores SMOS (trio)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oogle Shape;370;p62"/>
          <p:cNvGrpSpPr/>
          <p:nvPr/>
        </p:nvGrpSpPr>
        <p:grpSpPr>
          <a:xfrm>
            <a:off x="11578951" y="230588"/>
            <a:ext cx="288588" cy="67292"/>
            <a:chOff x="0" y="0"/>
            <a:chExt cx="307838" cy="95708"/>
          </a:xfrm>
        </p:grpSpPr>
        <p:cxnSp>
          <p:nvCxnSpPr>
            <p:cNvPr id="371" name="Google Shape;371;p62">
              <a:hlinkClick r:id="" action="ppaction://hlinkshowjump?jump=firstslide"/>
            </p:cNvPr>
            <p:cNvCxnSpPr/>
            <p:nvPr/>
          </p:nvCxnSpPr>
          <p:spPr>
            <a:xfrm>
              <a:off x="0" y="0"/>
              <a:ext cx="307838" cy="0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2" name="Google Shape;372;p62">
              <a:hlinkClick r:id="" action="ppaction://hlinkshowjump?jump=firstslide"/>
            </p:cNvPr>
            <p:cNvCxnSpPr/>
            <p:nvPr/>
          </p:nvCxnSpPr>
          <p:spPr>
            <a:xfrm>
              <a:off x="0" y="47853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3" name="Google Shape;373;p62">
              <a:hlinkClick r:id="" action="ppaction://hlinkshowjump?jump=firstslide"/>
            </p:cNvPr>
            <p:cNvCxnSpPr/>
            <p:nvPr/>
          </p:nvCxnSpPr>
          <p:spPr>
            <a:xfrm>
              <a:off x="0" y="95707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74" name="Google Shape;374;p62"/>
          <p:cNvSpPr txBox="1">
            <a:spLocks noGrp="1"/>
          </p:cNvSpPr>
          <p:nvPr>
            <p:ph type="body" idx="1"/>
          </p:nvPr>
        </p:nvSpPr>
        <p:spPr>
          <a:xfrm>
            <a:off x="360000" y="360000"/>
            <a:ext cx="10800000" cy="69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228594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900"/>
              <a:buFont typeface="Helvetica Neue"/>
              <a:buNone/>
              <a:defRPr sz="3900" b="1"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sp>
        <p:nvSpPr>
          <p:cNvPr id="375" name="Google Shape;375;p62"/>
          <p:cNvSpPr txBox="1">
            <a:spLocks noGrp="1"/>
          </p:cNvSpPr>
          <p:nvPr>
            <p:ph type="body" idx="3"/>
          </p:nvPr>
        </p:nvSpPr>
        <p:spPr>
          <a:xfrm>
            <a:off x="360000" y="998543"/>
            <a:ext cx="10302519" cy="4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lvl1pPr marL="228594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Helvetica Neue"/>
              <a:buNone/>
              <a:defRPr sz="2100" b="1">
                <a:solidFill>
                  <a:srgbClr val="707173"/>
                </a:solidFill>
              </a:defRPr>
            </a:lvl1pPr>
            <a:lvl2pPr marL="914377" lvl="1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2pPr>
            <a:lvl3pPr marL="1371566" lvl="2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754" lvl="3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4pPr>
            <a:lvl5pPr marL="2285943" lvl="4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5pPr>
            <a:lvl6pPr marL="2743131" lvl="5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6pPr>
            <a:lvl7pPr marL="3200320" lvl="6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7pPr>
            <a:lvl8pPr marL="3657509" lvl="7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  <a:defRPr/>
            </a:lvl8pPr>
            <a:lvl9pPr marL="4114697" lvl="8" indent="-37464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9pPr>
          </a:lstStyle>
          <a:p>
            <a:endParaRPr dirty="0"/>
          </a:p>
        </p:txBody>
      </p:sp>
      <p:sp>
        <p:nvSpPr>
          <p:cNvPr id="377" name="Google Shape;377;p62"/>
          <p:cNvSpPr>
            <a:spLocks noGrp="1"/>
          </p:cNvSpPr>
          <p:nvPr>
            <p:ph type="pic" idx="5"/>
          </p:nvPr>
        </p:nvSpPr>
        <p:spPr>
          <a:xfrm>
            <a:off x="8430373" y="-2946648"/>
            <a:ext cx="2437600" cy="5122200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62"/>
          <p:cNvSpPr txBox="1">
            <a:spLocks noGrp="1"/>
          </p:cNvSpPr>
          <p:nvPr>
            <p:ph type="sldNum" idx="12"/>
          </p:nvPr>
        </p:nvSpPr>
        <p:spPr>
          <a:xfrm>
            <a:off x="10567547" y="6326104"/>
            <a:ext cx="1011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ctr" anchorCtr="0">
            <a:normAutofit lnSpcReduction="10000"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chemeClr val="lt2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Google Shape;378;p62" descr="Google Shape;464;p26"/>
          <p:cNvPicPr preferRelativeResize="0"/>
          <p:nvPr userDrawn="1"/>
        </p:nvPicPr>
        <p:blipFill rotWithShape="1">
          <a:blip r:embed="rId2">
            <a:alphaModFix amt="80000"/>
          </a:blip>
          <a:srcRect/>
          <a:stretch/>
        </p:blipFill>
        <p:spPr>
          <a:xfrm>
            <a:off x="9395193" y="-3421071"/>
            <a:ext cx="1828271" cy="512216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6;p35">
            <a:extLst>
              <a:ext uri="{FF2B5EF4-FFF2-40B4-BE49-F238E27FC236}">
                <a16:creationId xmlns:a16="http://schemas.microsoft.com/office/drawing/2014/main" id="{250D54B0-4C2E-5AA3-1438-BE7525B4AA95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360002" y="1421405"/>
            <a:ext cx="11222399" cy="4568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t" anchorCtr="0">
            <a:normAutofit/>
          </a:bodyPr>
          <a:lstStyle>
            <a:lvl1pPr marL="457189" marR="0" lvl="0" indent="-374641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●"/>
              <a:defRPr sz="2000" b="0" i="0" u="none" strike="noStrike" cap="none">
                <a:solidFill>
                  <a:srgbClr val="707173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marL="914377" marR="0" lvl="1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○"/>
              <a:defRPr sz="20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marL="1371566" marR="0" lvl="2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■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marL="1828754" marR="0" lvl="3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●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marL="2285943" marR="0" lvl="4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○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marL="2743131" marR="0" lvl="5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■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marL="3200320" marR="0" lvl="6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●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marL="3657509" marR="0" lvl="7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○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marL="4114697" marR="0" lvl="8" indent="-3746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■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222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35"/>
          <p:cNvGrpSpPr/>
          <p:nvPr/>
        </p:nvGrpSpPr>
        <p:grpSpPr>
          <a:xfrm>
            <a:off x="11578951" y="230588"/>
            <a:ext cx="288588" cy="67292"/>
            <a:chOff x="0" y="0"/>
            <a:chExt cx="307838" cy="95708"/>
          </a:xfrm>
        </p:grpSpPr>
        <p:cxnSp>
          <p:nvCxnSpPr>
            <p:cNvPr id="12" name="Google Shape;12;p35">
              <a:hlinkClick r:id="" action="ppaction://hlinkshowjump?jump=firstslide"/>
            </p:cNvPr>
            <p:cNvCxnSpPr/>
            <p:nvPr/>
          </p:nvCxnSpPr>
          <p:spPr>
            <a:xfrm>
              <a:off x="0" y="0"/>
              <a:ext cx="307838" cy="0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" name="Google Shape;13;p35">
              <a:hlinkClick r:id="" action="ppaction://hlinkshowjump?jump=firstslide"/>
            </p:cNvPr>
            <p:cNvCxnSpPr/>
            <p:nvPr/>
          </p:nvCxnSpPr>
          <p:spPr>
            <a:xfrm>
              <a:off x="0" y="47853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35">
              <a:hlinkClick r:id="" action="ppaction://hlinkshowjump?jump=firstslide"/>
            </p:cNvPr>
            <p:cNvCxnSpPr/>
            <p:nvPr/>
          </p:nvCxnSpPr>
          <p:spPr>
            <a:xfrm>
              <a:off x="0" y="95707"/>
              <a:ext cx="307838" cy="1"/>
            </a:xfrm>
            <a:prstGeom prst="straightConnector1">
              <a:avLst/>
            </a:prstGeom>
            <a:noFill/>
            <a:ln w="1270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5" name="Google Shape;15;p35"/>
          <p:cNvSpPr txBox="1">
            <a:spLocks noGrp="1"/>
          </p:cNvSpPr>
          <p:nvPr>
            <p:ph type="title"/>
          </p:nvPr>
        </p:nvSpPr>
        <p:spPr>
          <a:xfrm>
            <a:off x="609599" y="1073044"/>
            <a:ext cx="109728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Saira Semi Condensed"/>
              <a:buNone/>
              <a:defRPr sz="3500" b="1" i="0" u="none" strike="noStrike" cap="none">
                <a:solidFill>
                  <a:srgbClr val="000000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None/>
              <a:defRPr sz="3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None/>
              <a:defRPr sz="3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None/>
              <a:defRPr sz="3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None/>
              <a:defRPr sz="3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None/>
              <a:defRPr sz="3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None/>
              <a:defRPr sz="3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None/>
              <a:defRPr sz="3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None/>
              <a:defRPr sz="3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dirty="0" err="1"/>
              <a:t>dfghdfgh</a:t>
            </a:r>
            <a:endParaRPr dirty="0"/>
          </a:p>
        </p:txBody>
      </p:sp>
      <p:sp>
        <p:nvSpPr>
          <p:cNvPr id="16" name="Google Shape;16;p35"/>
          <p:cNvSpPr txBox="1">
            <a:spLocks noGrp="1"/>
          </p:cNvSpPr>
          <p:nvPr>
            <p:ph type="body" idx="1"/>
          </p:nvPr>
        </p:nvSpPr>
        <p:spPr>
          <a:xfrm>
            <a:off x="609599" y="2063091"/>
            <a:ext cx="10972800" cy="39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t" anchorCtr="0">
            <a:normAutofit/>
          </a:bodyPr>
          <a:lstStyle>
            <a:lvl1pPr marL="457200" marR="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●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marL="914400" marR="0" lvl="1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○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marL="1371600" marR="0" lvl="2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■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marL="1828800" marR="0" lvl="3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●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marL="2286000" marR="0" lvl="4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○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marL="2743200" marR="0" lvl="5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■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marL="3200400" marR="0" lvl="6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●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marL="3657600" marR="0" lvl="7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○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marL="4114800" marR="0" lvl="8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300"/>
              <a:buFont typeface="Saira SemiCondensed Medium"/>
              <a:buChar char="■"/>
              <a:defRPr sz="2300" b="0" i="0" u="none" strike="noStrike" cap="none">
                <a:solidFill>
                  <a:srgbClr val="585858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endParaRPr dirty="0"/>
          </a:p>
        </p:txBody>
      </p:sp>
      <p:sp>
        <p:nvSpPr>
          <p:cNvPr id="17" name="Google Shape;17;p35"/>
          <p:cNvSpPr txBox="1">
            <a:spLocks noGrp="1"/>
          </p:cNvSpPr>
          <p:nvPr>
            <p:ph type="sldNum" idx="12"/>
          </p:nvPr>
        </p:nvSpPr>
        <p:spPr>
          <a:xfrm>
            <a:off x="10567547" y="6326104"/>
            <a:ext cx="1011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Helvetica Neue"/>
              <a:buNone/>
              <a:defRPr sz="13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0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66" r:id="rId3"/>
    <p:sldLayoutId id="2147483679" r:id="rId4"/>
    <p:sldLayoutId id="2147483682" r:id="rId5"/>
    <p:sldLayoutId id="2147483706" r:id="rId6"/>
    <p:sldLayoutId id="2147483707" r:id="rId7"/>
    <p:sldLayoutId id="2147483687" r:id="rId8"/>
    <p:sldLayoutId id="2147483709" r:id="rId9"/>
    <p:sldLayoutId id="2147483694" r:id="rId10"/>
    <p:sldLayoutId id="2147483695" r:id="rId11"/>
    <p:sldLayoutId id="2147483708" r:id="rId12"/>
    <p:sldLayoutId id="2147483700" r:id="rId13"/>
    <p:sldLayoutId id="2147483711" r:id="rId14"/>
    <p:sldLayoutId id="2147483712" r:id="rId15"/>
    <p:sldLayoutId id="2147483713" r:id="rId16"/>
    <p:sldLayoutId id="214748371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585858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13" Type="http://schemas.openxmlformats.org/officeDocument/2006/relationships/image" Target="../media/image68.jpg"/><Relationship Id="rId3" Type="http://schemas.openxmlformats.org/officeDocument/2006/relationships/image" Target="../media/image3.png"/><Relationship Id="rId7" Type="http://schemas.openxmlformats.org/officeDocument/2006/relationships/image" Target="../media/image62.jpg"/><Relationship Id="rId12" Type="http://schemas.openxmlformats.org/officeDocument/2006/relationships/image" Target="../media/image6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jpg"/><Relationship Id="rId11" Type="http://schemas.openxmlformats.org/officeDocument/2006/relationships/image" Target="../media/image66.jpg"/><Relationship Id="rId5" Type="http://schemas.openxmlformats.org/officeDocument/2006/relationships/image" Target="../media/image7.png"/><Relationship Id="rId10" Type="http://schemas.openxmlformats.org/officeDocument/2006/relationships/image" Target="../media/image65.jpg"/><Relationship Id="rId4" Type="http://schemas.openxmlformats.org/officeDocument/2006/relationships/image" Target="../media/image6.png"/><Relationship Id="rId9" Type="http://schemas.openxmlformats.org/officeDocument/2006/relationships/image" Target="../media/image64.jpg"/><Relationship Id="rId14" Type="http://schemas.openxmlformats.org/officeDocument/2006/relationships/image" Target="../media/image6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openxmlformats.org/officeDocument/2006/relationships/image" Target="../media/image77.jpg"/><Relationship Id="rId3" Type="http://schemas.openxmlformats.org/officeDocument/2006/relationships/image" Target="../media/image3.png"/><Relationship Id="rId7" Type="http://schemas.openxmlformats.org/officeDocument/2006/relationships/image" Target="../media/image71.jpg"/><Relationship Id="rId12" Type="http://schemas.openxmlformats.org/officeDocument/2006/relationships/image" Target="../media/image7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jpg"/><Relationship Id="rId11" Type="http://schemas.openxmlformats.org/officeDocument/2006/relationships/image" Target="../media/image75.jpg"/><Relationship Id="rId5" Type="http://schemas.openxmlformats.org/officeDocument/2006/relationships/image" Target="../media/image7.png"/><Relationship Id="rId10" Type="http://schemas.openxmlformats.org/officeDocument/2006/relationships/image" Target="../media/image74.jpg"/><Relationship Id="rId4" Type="http://schemas.openxmlformats.org/officeDocument/2006/relationships/image" Target="../media/image6.png"/><Relationship Id="rId9" Type="http://schemas.openxmlformats.org/officeDocument/2006/relationships/image" Target="../media/image7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13" Type="http://schemas.openxmlformats.org/officeDocument/2006/relationships/image" Target="../media/image85.jpg"/><Relationship Id="rId3" Type="http://schemas.openxmlformats.org/officeDocument/2006/relationships/image" Target="../media/image3.png"/><Relationship Id="rId7" Type="http://schemas.openxmlformats.org/officeDocument/2006/relationships/image" Target="../media/image79.jpg"/><Relationship Id="rId12" Type="http://schemas.openxmlformats.org/officeDocument/2006/relationships/image" Target="../media/image8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jpg"/><Relationship Id="rId11" Type="http://schemas.openxmlformats.org/officeDocument/2006/relationships/image" Target="../media/image83.jpg"/><Relationship Id="rId5" Type="http://schemas.openxmlformats.org/officeDocument/2006/relationships/image" Target="../media/image7.png"/><Relationship Id="rId15" Type="http://schemas.openxmlformats.org/officeDocument/2006/relationships/image" Target="../media/image87.png"/><Relationship Id="rId10" Type="http://schemas.openxmlformats.org/officeDocument/2006/relationships/image" Target="../media/image82.jpg"/><Relationship Id="rId4" Type="http://schemas.openxmlformats.org/officeDocument/2006/relationships/image" Target="../media/image6.png"/><Relationship Id="rId9" Type="http://schemas.openxmlformats.org/officeDocument/2006/relationships/image" Target="../media/image81.jpg"/><Relationship Id="rId1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png"/><Relationship Id="rId7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5.pn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35.tiff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7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50.png"/><Relationship Id="rId5" Type="http://schemas.openxmlformats.org/officeDocument/2006/relationships/image" Target="../media/image6.png"/><Relationship Id="rId10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2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7.png"/><Relationship Id="rId15" Type="http://schemas.openxmlformats.org/officeDocument/2006/relationships/image" Target="../media/image30.png"/><Relationship Id="rId10" Type="http://schemas.openxmlformats.org/officeDocument/2006/relationships/image" Target="../media/image57.png"/><Relationship Id="rId4" Type="http://schemas.openxmlformats.org/officeDocument/2006/relationships/image" Target="../media/image6.png"/><Relationship Id="rId9" Type="http://schemas.openxmlformats.org/officeDocument/2006/relationships/image" Target="../media/image56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"/>
          <p:cNvSpPr txBox="1">
            <a:spLocks noGrp="1"/>
          </p:cNvSpPr>
          <p:nvPr>
            <p:ph type="body" idx="1"/>
          </p:nvPr>
        </p:nvSpPr>
        <p:spPr>
          <a:xfrm>
            <a:off x="522703" y="1675117"/>
            <a:ext cx="10743468" cy="230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/>
          <a:p>
            <a:pPr marL="0" indent="0">
              <a:buClr>
                <a:schemeClr val="dk1"/>
              </a:buClr>
              <a:buSzPts val="800"/>
            </a:pPr>
            <a:r>
              <a:rPr lang="en-US" sz="3600" dirty="0">
                <a:latin typeface="Saira Semi Condensed"/>
                <a:ea typeface="Saira Semi Condensed"/>
                <a:cs typeface="Saira Semi Condensed"/>
                <a:sym typeface="Saira Semi Condensed"/>
              </a:rPr>
              <a:t>How can</a:t>
            </a:r>
          </a:p>
          <a:p>
            <a:pPr marL="0" indent="0">
              <a:buClr>
                <a:schemeClr val="dk1"/>
              </a:buClr>
              <a:buSzPts val="800"/>
            </a:pPr>
            <a:r>
              <a:rPr lang="en-US" sz="3600" dirty="0">
                <a:latin typeface="Saira Semi Condensed"/>
                <a:ea typeface="Saira Semi Condensed"/>
                <a:cs typeface="Saira Semi Condensed"/>
                <a:sym typeface="Saira Semi Condensed"/>
              </a:rPr>
              <a:t>the national Land cover monitoring system (SMOS)</a:t>
            </a:r>
          </a:p>
          <a:p>
            <a:pPr marL="0" indent="0">
              <a:buClr>
                <a:schemeClr val="dk1"/>
              </a:buClr>
              <a:buSzPts val="800"/>
            </a:pPr>
            <a:r>
              <a:rPr lang="en-US" sz="3600" dirty="0">
                <a:latin typeface="Saira Semi Condensed"/>
                <a:ea typeface="Saira Semi Condensed"/>
                <a:cs typeface="Saira Semi Condensed"/>
                <a:sym typeface="Saira Semi Condensed"/>
              </a:rPr>
              <a:t>help</a:t>
            </a:r>
          </a:p>
          <a:p>
            <a:pPr marL="0" indent="0">
              <a:buClr>
                <a:schemeClr val="dk1"/>
              </a:buClr>
              <a:buSzPts val="800"/>
            </a:pPr>
            <a:r>
              <a:rPr lang="en-US" sz="3600" dirty="0">
                <a:latin typeface="Saira Semi Condensed"/>
                <a:ea typeface="Saira Semi Condensed"/>
                <a:cs typeface="Saira Semi Condensed"/>
                <a:sym typeface="Saira Semi Condensed"/>
              </a:rPr>
              <a:t>in disaster management?</a:t>
            </a:r>
          </a:p>
        </p:txBody>
      </p:sp>
      <p:sp>
        <p:nvSpPr>
          <p:cNvPr id="2" name="Marcador de Posição do Texto 1"/>
          <p:cNvSpPr>
            <a:spLocks noGrp="1"/>
          </p:cNvSpPr>
          <p:nvPr>
            <p:ph type="body" idx="2"/>
          </p:nvPr>
        </p:nvSpPr>
        <p:spPr>
          <a:xfrm>
            <a:off x="522703" y="4599241"/>
            <a:ext cx="10745280" cy="756686"/>
          </a:xfrm>
        </p:spPr>
        <p:txBody>
          <a:bodyPr/>
          <a:lstStyle/>
          <a:p>
            <a:pPr marL="447663" indent="-447663"/>
            <a:r>
              <a:rPr lang="en-US" sz="1800" dirty="0"/>
              <a:t>Mário Caetano</a:t>
            </a:r>
          </a:p>
          <a:p>
            <a:pPr marL="447663" indent="-447663"/>
            <a:endParaRPr lang="en-US" sz="1800" dirty="0"/>
          </a:p>
          <a:p>
            <a:pPr marL="447663" indent="-447663"/>
            <a:r>
              <a:rPr lang="en-US" sz="1800" dirty="0"/>
              <a:t>14/05/2024</a:t>
            </a:r>
            <a:endParaRPr lang="pt-PT" sz="1800" dirty="0"/>
          </a:p>
        </p:txBody>
      </p:sp>
      <p:sp>
        <p:nvSpPr>
          <p:cNvPr id="454" name="Google Shape;454;p1"/>
          <p:cNvSpPr txBox="1">
            <a:spLocks noGrp="1"/>
          </p:cNvSpPr>
          <p:nvPr>
            <p:ph type="sldNum" idx="4294967295"/>
          </p:nvPr>
        </p:nvSpPr>
        <p:spPr>
          <a:xfrm>
            <a:off x="12031665" y="5601945"/>
            <a:ext cx="160337" cy="21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ctr" anchorCtr="0">
            <a:spAutoFit/>
          </a:bodyPr>
          <a:lstStyle/>
          <a:p>
            <a:pPr algn="l">
              <a:buClr>
                <a:srgbClr val="FFFFFF"/>
              </a:buClr>
              <a:buSzPts val="800"/>
            </a:pPr>
            <a:fld id="{00000000-1234-1234-1234-123412341234}" type="slidenum">
              <a:rPr lang="en-US" sz="800">
                <a:solidFill>
                  <a:srgbClr val="FFFFFF"/>
                </a:solidFill>
              </a:rPr>
              <a:pPr algn="l">
                <a:buClr>
                  <a:srgbClr val="FFFFFF"/>
                </a:buClr>
                <a:buSzPts val="800"/>
              </a:p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9484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5b30e423eb_1_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SMOS products and viewers</a:t>
            </a:r>
            <a:endParaRPr dirty="0"/>
          </a:p>
        </p:txBody>
      </p:sp>
      <p:sp>
        <p:nvSpPr>
          <p:cNvPr id="472" name="Google Shape;472;g15b30e423eb_1_0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ctr" anchorCtr="0">
            <a:noAutofit/>
          </a:bodyPr>
          <a:lstStyle/>
          <a:p>
            <a:pPr marL="0" indent="0"/>
            <a:r>
              <a:rPr lang="en-US" dirty="0"/>
              <a:t>02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7415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o 25"/>
          <p:cNvGrpSpPr/>
          <p:nvPr/>
        </p:nvGrpSpPr>
        <p:grpSpPr>
          <a:xfrm>
            <a:off x="-1810652" y="-3541356"/>
            <a:ext cx="3017373" cy="5648448"/>
            <a:chOff x="5786872" y="5661531"/>
            <a:chExt cx="3017373" cy="5648448"/>
          </a:xfrm>
        </p:grpSpPr>
        <p:pic>
          <p:nvPicPr>
            <p:cNvPr id="28" name="Google Shape;438;p66" descr="Google Shape;647;p28">
              <a:extLst>
                <a:ext uri="{FF2B5EF4-FFF2-40B4-BE49-F238E27FC236}">
                  <a16:creationId xmlns:a16="http://schemas.microsoft.com/office/drawing/2014/main" id="{670E969B-73FD-7ECA-43CB-D77F227BEBA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90000"/>
            </a:blip>
            <a:srcRect/>
            <a:stretch/>
          </p:blipFill>
          <p:spPr>
            <a:xfrm>
              <a:off x="6975974" y="5661531"/>
              <a:ext cx="1828271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439;p66" descr="Google Shape;648;p28">
              <a:extLst>
                <a:ext uri="{FF2B5EF4-FFF2-40B4-BE49-F238E27FC236}">
                  <a16:creationId xmlns:a16="http://schemas.microsoft.com/office/drawing/2014/main" id="{E052099C-37DE-10B9-A20C-90AAABF7CB4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90000"/>
            </a:blip>
            <a:srcRect/>
            <a:stretch/>
          </p:blipFill>
          <p:spPr>
            <a:xfrm>
              <a:off x="5786872" y="6169857"/>
              <a:ext cx="2103242" cy="5140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object 34"/>
          <p:cNvSpPr txBox="1"/>
          <p:nvPr/>
        </p:nvSpPr>
        <p:spPr>
          <a:xfrm>
            <a:off x="1884002" y="381320"/>
            <a:ext cx="7257125" cy="471541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7"/>
              </a:spcBef>
            </a:pPr>
            <a:r>
              <a:rPr lang="en-GB" sz="2993" dirty="0">
                <a:solidFill>
                  <a:srgbClr val="585858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Cartography organized in three families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20CCBDE2-849E-0D4D-B893-32FF1D9C8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183" y="1102882"/>
            <a:ext cx="2489015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PT"/>
            </a:defPPr>
            <a:lvl1pPr>
              <a:lnSpc>
                <a:spcPct val="130000"/>
              </a:lnSpc>
              <a:spcBef>
                <a:spcPct val="0"/>
              </a:spcBef>
              <a:buNone/>
              <a:defRPr sz="160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2133" dirty="0">
                <a:latin typeface="Saira Semi Condensed" panose="020B0604020202020204" charset="0"/>
                <a:cs typeface="Saira Semi Condensed" panose="020B0604020202020204" charset="0"/>
              </a:rPr>
              <a:t>Reference cartography</a:t>
            </a:r>
          </a:p>
        </p:txBody>
      </p:sp>
      <p:sp>
        <p:nvSpPr>
          <p:cNvPr id="48" name="Retângulo 14">
            <a:extLst>
              <a:ext uri="{FF2B5EF4-FFF2-40B4-BE49-F238E27FC236}">
                <a16:creationId xmlns:a16="http://schemas.microsoft.com/office/drawing/2014/main" id="{1165F814-6509-A94D-84B2-141BF1C922CC}"/>
              </a:ext>
            </a:extLst>
          </p:cNvPr>
          <p:cNvSpPr/>
          <p:nvPr/>
        </p:nvSpPr>
        <p:spPr>
          <a:xfrm flipH="1">
            <a:off x="2063553" y="1033309"/>
            <a:ext cx="60959" cy="4992555"/>
          </a:xfrm>
          <a:prstGeom prst="rect">
            <a:avLst/>
          </a:prstGeom>
          <a:solidFill>
            <a:srgbClr val="4BBE7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Saira Semi Condensed" panose="020B0604020202020204" charset="0"/>
              <a:cs typeface="Saira Semi Condensed" panose="020B0604020202020204" charset="0"/>
            </a:endParaRPr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9EB68CE4-71D2-1C4F-B548-08D3E48A3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856" y="3315169"/>
            <a:ext cx="249627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PT"/>
            </a:defPPr>
            <a:lvl1pPr>
              <a:lnSpc>
                <a:spcPct val="130000"/>
              </a:lnSpc>
              <a:spcBef>
                <a:spcPct val="0"/>
              </a:spcBef>
              <a:buNone/>
              <a:defRPr sz="160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2133" dirty="0">
                <a:latin typeface="Saira Semi Condensed" panose="020B0604020202020204" charset="0"/>
                <a:cs typeface="Saira Semi Condensed" panose="020B0604020202020204" charset="0"/>
              </a:rPr>
              <a:t>LCLU cartography</a:t>
            </a:r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EDDF68CE-5B1B-D142-8373-84D51864C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087" y="4964657"/>
            <a:ext cx="2496277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PT"/>
            </a:defPPr>
            <a:lvl1pPr>
              <a:lnSpc>
                <a:spcPct val="130000"/>
              </a:lnSpc>
              <a:spcBef>
                <a:spcPct val="0"/>
              </a:spcBef>
              <a:buNone/>
              <a:defRPr sz="160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2133" dirty="0">
                <a:latin typeface="Saira Semi Condensed" panose="020B0604020202020204" charset="0"/>
                <a:cs typeface="Saira Semi Condensed" panose="020B0604020202020204" charset="0"/>
              </a:rPr>
              <a:t>Specific cartographic products</a:t>
            </a:r>
          </a:p>
        </p:txBody>
      </p:sp>
      <p:sp>
        <p:nvSpPr>
          <p:cNvPr id="51" name="TextBox 16">
            <a:extLst>
              <a:ext uri="{FF2B5EF4-FFF2-40B4-BE49-F238E27FC236}">
                <a16:creationId xmlns:a16="http://schemas.microsoft.com/office/drawing/2014/main" id="{88CAC6FC-99A7-8249-8BD0-A23DA6CC6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169" y="681497"/>
            <a:ext cx="5866747" cy="348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PT"/>
            </a:defPPr>
            <a:lvl1pPr>
              <a:lnSpc>
                <a:spcPct val="130000"/>
              </a:lnSpc>
              <a:spcBef>
                <a:spcPct val="0"/>
              </a:spcBef>
              <a:buNone/>
              <a:defRPr sz="160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2133" dirty="0">
                <a:latin typeface="Saira Semi Condensed" panose="020B0604020202020204" charset="0"/>
                <a:cs typeface="Saira Semi Condensed" panose="020B0604020202020204" charset="0"/>
              </a:rPr>
              <a:t>Topographic cartography – BDNC</a:t>
            </a:r>
          </a:p>
          <a:p>
            <a:r>
              <a:rPr lang="en-GB" altLang="en-US" sz="2133" dirty="0">
                <a:latin typeface="Saira Semi Condensed" panose="020B0604020202020204" charset="0"/>
                <a:cs typeface="Saira Semi Condensed" panose="020B0604020202020204" charset="0"/>
              </a:rPr>
              <a:t>Image cartography:</a:t>
            </a:r>
          </a:p>
          <a:p>
            <a:r>
              <a:rPr lang="en-GB" altLang="en-US" sz="2133" dirty="0">
                <a:latin typeface="Saira Semi Condensed" panose="020B0604020202020204" charset="0"/>
                <a:cs typeface="Saira Semi Condensed" panose="020B0604020202020204" charset="0"/>
              </a:rPr>
              <a:t>	</a:t>
            </a:r>
            <a:r>
              <a:rPr lang="en-GB" altLang="en-US" sz="2133" dirty="0" err="1">
                <a:latin typeface="Saira Semi Condensed" panose="020B0604020202020204" charset="0"/>
                <a:cs typeface="Saira Semi Condensed" panose="020B0604020202020204" charset="0"/>
              </a:rPr>
              <a:t>Ortophotomaps</a:t>
            </a:r>
            <a:endParaRPr lang="en-GB" altLang="en-US" sz="2133" dirty="0">
              <a:latin typeface="Saira Semi Condensed" panose="020B0604020202020204" charset="0"/>
              <a:cs typeface="Saira Semi Condensed" panose="020B0604020202020204" charset="0"/>
            </a:endParaRPr>
          </a:p>
          <a:p>
            <a:r>
              <a:rPr lang="en-GB" altLang="en-US" sz="2133" dirty="0">
                <a:latin typeface="Saira Semi Condensed" panose="020B0604020202020204" charset="0"/>
                <a:cs typeface="Saira Semi Condensed" panose="020B0604020202020204" charset="0"/>
              </a:rPr>
              <a:t>	Sentinel-2 Mosaics</a:t>
            </a:r>
          </a:p>
          <a:p>
            <a:r>
              <a:rPr lang="en-GB" altLang="en-US" sz="2133" dirty="0">
                <a:latin typeface="Saira Semi Condensed" panose="020B0604020202020204" charset="0"/>
                <a:cs typeface="Saira Semi Condensed" panose="020B0604020202020204" charset="0"/>
              </a:rPr>
              <a:t>	VHSR satellite imagery</a:t>
            </a:r>
          </a:p>
          <a:p>
            <a:endParaRPr lang="en-GB" altLang="en-US" sz="2133" dirty="0">
              <a:latin typeface="Saira Semi Condensed" panose="020B0604020202020204" charset="0"/>
              <a:cs typeface="Saira Semi Condensed" panose="020B0604020202020204" charset="0"/>
            </a:endParaRPr>
          </a:p>
          <a:p>
            <a:endParaRPr lang="en-GB" altLang="en-US" sz="2133" dirty="0">
              <a:latin typeface="Saira Semi Condensed" panose="020B0604020202020204" charset="0"/>
              <a:cs typeface="Saira Semi Condensed" panose="020B0604020202020204" charset="0"/>
            </a:endParaRPr>
          </a:p>
          <a:p>
            <a:endParaRPr lang="en-GB" altLang="en-US" sz="2133" dirty="0">
              <a:latin typeface="Saira Semi Condensed" panose="020B0604020202020204" charset="0"/>
              <a:cs typeface="Saira Semi Condensed" panose="020B0604020202020204" charset="0"/>
            </a:endParaRPr>
          </a:p>
        </p:txBody>
      </p:sp>
      <p:sp>
        <p:nvSpPr>
          <p:cNvPr id="52" name="Retângulo 14">
            <a:extLst>
              <a:ext uri="{FF2B5EF4-FFF2-40B4-BE49-F238E27FC236}">
                <a16:creationId xmlns:a16="http://schemas.microsoft.com/office/drawing/2014/main" id="{EE101D40-6354-DF4A-8A39-BEABAE9907ED}"/>
              </a:ext>
            </a:extLst>
          </p:cNvPr>
          <p:cNvSpPr/>
          <p:nvPr/>
        </p:nvSpPr>
        <p:spPr>
          <a:xfrm flipH="1">
            <a:off x="4777894" y="862413"/>
            <a:ext cx="60959" cy="1449144"/>
          </a:xfrm>
          <a:prstGeom prst="rect">
            <a:avLst/>
          </a:prstGeom>
          <a:solidFill>
            <a:srgbClr val="4BBE7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Saira Semi Condensed" panose="020B0604020202020204" charset="0"/>
              <a:cs typeface="Saira Semi Condensed" panose="020B0604020202020204" charset="0"/>
            </a:endParaRPr>
          </a:p>
        </p:txBody>
      </p:sp>
      <p:sp>
        <p:nvSpPr>
          <p:cNvPr id="53" name="Retângulo 14">
            <a:extLst>
              <a:ext uri="{FF2B5EF4-FFF2-40B4-BE49-F238E27FC236}">
                <a16:creationId xmlns:a16="http://schemas.microsoft.com/office/drawing/2014/main" id="{E3CCD86B-70B8-774D-846C-DB120D8BC1D4}"/>
              </a:ext>
            </a:extLst>
          </p:cNvPr>
          <p:cNvSpPr/>
          <p:nvPr/>
        </p:nvSpPr>
        <p:spPr>
          <a:xfrm flipH="1">
            <a:off x="4777894" y="3019274"/>
            <a:ext cx="60959" cy="1042311"/>
          </a:xfrm>
          <a:prstGeom prst="rect">
            <a:avLst/>
          </a:prstGeom>
          <a:solidFill>
            <a:srgbClr val="4BBE7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Saira Semi Condensed" panose="020B0604020202020204" charset="0"/>
              <a:cs typeface="Saira Semi Condensed" panose="020B0604020202020204" charset="0"/>
            </a:endParaRP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315D2B89-F08D-D741-82A2-CCEADCFF7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216" y="2907974"/>
            <a:ext cx="5094775" cy="49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PT"/>
            </a:defPPr>
            <a:lvl1pPr>
              <a:lnSpc>
                <a:spcPct val="130000"/>
              </a:lnSpc>
              <a:spcBef>
                <a:spcPct val="0"/>
              </a:spcBef>
              <a:buNone/>
              <a:defRPr sz="160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2133" dirty="0">
                <a:latin typeface="Saira Semi Condensed" panose="020B0604020202020204" charset="0"/>
                <a:cs typeface="Saira Semi Condensed" panose="020B0604020202020204" charset="0"/>
              </a:rPr>
              <a:t>COS – Land use Land cover map</a:t>
            </a:r>
          </a:p>
        </p:txBody>
      </p:sp>
      <p:sp>
        <p:nvSpPr>
          <p:cNvPr id="55" name="TextBox 21">
            <a:extLst>
              <a:ext uri="{FF2B5EF4-FFF2-40B4-BE49-F238E27FC236}">
                <a16:creationId xmlns:a16="http://schemas.microsoft.com/office/drawing/2014/main" id="{3EFD4B16-2495-4045-B7F2-DA3D0A965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8191" y="3559514"/>
            <a:ext cx="3712844" cy="51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PT"/>
            </a:defPPr>
            <a:lvl1pPr>
              <a:lnSpc>
                <a:spcPct val="130000"/>
              </a:lnSpc>
              <a:spcBef>
                <a:spcPct val="0"/>
              </a:spcBef>
              <a:buNone/>
              <a:defRPr sz="160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2133" dirty="0" err="1">
                <a:latin typeface="Saira Semi Condensed" panose="020B0604020202020204" charset="0"/>
                <a:cs typeface="Saira Semi Condensed" panose="020B0604020202020204" charset="0"/>
              </a:rPr>
              <a:t>COSc</a:t>
            </a:r>
            <a:r>
              <a:rPr lang="en-GB" altLang="en-US" sz="2133" dirty="0">
                <a:latin typeface="Saira Semi Condensed" panose="020B0604020202020204" charset="0"/>
                <a:cs typeface="Saira Semi Condensed" panose="020B0604020202020204" charset="0"/>
              </a:rPr>
              <a:t> - COS </a:t>
            </a:r>
            <a:r>
              <a:rPr lang="en-GB" altLang="en-US" sz="2133" dirty="0" err="1">
                <a:latin typeface="Saira Semi Condensed" panose="020B0604020202020204" charset="0"/>
                <a:cs typeface="Saira Semi Condensed" panose="020B0604020202020204" charset="0"/>
              </a:rPr>
              <a:t>conjunctural</a:t>
            </a:r>
            <a:endParaRPr lang="en-GB" altLang="en-US" sz="2133" dirty="0">
              <a:latin typeface="Saira Semi Condensed" panose="020B0604020202020204" charset="0"/>
              <a:cs typeface="Saira Semi Condensed" panose="020B0604020202020204" charset="0"/>
            </a:endParaRPr>
          </a:p>
        </p:txBody>
      </p:sp>
      <p:sp>
        <p:nvSpPr>
          <p:cNvPr id="56" name="TextBox 22">
            <a:extLst>
              <a:ext uri="{FF2B5EF4-FFF2-40B4-BE49-F238E27FC236}">
                <a16:creationId xmlns:a16="http://schemas.microsoft.com/office/drawing/2014/main" id="{0D910173-78C7-EA48-8A45-04E02D416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875" y="4706733"/>
            <a:ext cx="5811127" cy="51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PT"/>
            </a:defPPr>
            <a:lvl1pPr>
              <a:lnSpc>
                <a:spcPct val="130000"/>
              </a:lnSpc>
              <a:spcBef>
                <a:spcPct val="0"/>
              </a:spcBef>
              <a:buNone/>
              <a:defRPr sz="160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2133" dirty="0">
                <a:latin typeface="Saira Semi Condensed" panose="020B0604020202020204" charset="0"/>
                <a:cs typeface="Saira Semi Condensed" panose="020B0604020202020204" charset="0"/>
              </a:rPr>
              <a:t>MACAT – </a:t>
            </a:r>
            <a:r>
              <a:rPr lang="en-GB" altLang="en-US" sz="1867" dirty="0">
                <a:latin typeface="Saira Semi Condensed" panose="020B0604020202020204" charset="0"/>
                <a:cs typeface="Saira Semi Condensed" panose="020B0604020202020204" charset="0"/>
              </a:rPr>
              <a:t>Annual map of temporary agricultural crops</a:t>
            </a:r>
          </a:p>
        </p:txBody>
      </p:sp>
      <p:sp>
        <p:nvSpPr>
          <p:cNvPr id="66" name="TextBox 23">
            <a:extLst>
              <a:ext uri="{FF2B5EF4-FFF2-40B4-BE49-F238E27FC236}">
                <a16:creationId xmlns:a16="http://schemas.microsoft.com/office/drawing/2014/main" id="{BCD391FE-DA86-7F4A-A5DC-1777B5674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1944" y="4317533"/>
            <a:ext cx="5806056" cy="51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PT"/>
            </a:defPPr>
            <a:lvl1pPr>
              <a:lnSpc>
                <a:spcPct val="130000"/>
              </a:lnSpc>
              <a:spcBef>
                <a:spcPct val="0"/>
              </a:spcBef>
              <a:buNone/>
              <a:defRPr sz="160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2133" dirty="0">
                <a:latin typeface="Saira Semi Condensed" panose="020B0604020202020204" charset="0"/>
                <a:cs typeface="Saira Semi Condensed" panose="020B0604020202020204" charset="0"/>
              </a:rPr>
              <a:t>MIAEV – </a:t>
            </a:r>
            <a:r>
              <a:rPr lang="en-GB" altLang="en-US" sz="1867" dirty="0">
                <a:latin typeface="Saira Semi Condensed" panose="020B0604020202020204" charset="0"/>
                <a:cs typeface="Saira Semi Condensed" panose="020B0604020202020204" charset="0"/>
              </a:rPr>
              <a:t>Intra-Annual Vegetation Status Maps</a:t>
            </a:r>
          </a:p>
        </p:txBody>
      </p:sp>
      <p:sp>
        <p:nvSpPr>
          <p:cNvPr id="67" name="Retângulo 14">
            <a:extLst>
              <a:ext uri="{FF2B5EF4-FFF2-40B4-BE49-F238E27FC236}">
                <a16:creationId xmlns:a16="http://schemas.microsoft.com/office/drawing/2014/main" id="{9C517E46-1885-4E48-962A-C51AC61E7FBB}"/>
              </a:ext>
            </a:extLst>
          </p:cNvPr>
          <p:cNvSpPr/>
          <p:nvPr/>
        </p:nvSpPr>
        <p:spPr>
          <a:xfrm flipH="1">
            <a:off x="4786901" y="4487762"/>
            <a:ext cx="69971" cy="2306191"/>
          </a:xfrm>
          <a:prstGeom prst="rect">
            <a:avLst/>
          </a:prstGeom>
          <a:solidFill>
            <a:srgbClr val="4BBE7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Saira Semi Condensed" panose="020B0604020202020204" charset="0"/>
              <a:cs typeface="Saira Semi Condensed" panose="020B0604020202020204" charset="0"/>
            </a:endParaRPr>
          </a:p>
        </p:txBody>
      </p:sp>
      <p:sp>
        <p:nvSpPr>
          <p:cNvPr id="69" name="TextBox 25">
            <a:extLst>
              <a:ext uri="{FF2B5EF4-FFF2-40B4-BE49-F238E27FC236}">
                <a16:creationId xmlns:a16="http://schemas.microsoft.com/office/drawing/2014/main" id="{FC11423D-A137-7F4D-9B1C-8465802A9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215" y="5148185"/>
            <a:ext cx="564227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PT"/>
            </a:defPPr>
            <a:lvl1pPr>
              <a:lnSpc>
                <a:spcPct val="130000"/>
              </a:lnSpc>
              <a:spcBef>
                <a:spcPct val="0"/>
              </a:spcBef>
              <a:buNone/>
              <a:defRPr sz="160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2133" dirty="0">
                <a:latin typeface="Saira Semi Condensed" panose="020B0604020202020204" charset="0"/>
                <a:cs typeface="Saira Semi Condensed" panose="020B0604020202020204" charset="0"/>
              </a:rPr>
              <a:t>CAE </a:t>
            </a:r>
            <a:r>
              <a:rPr lang="en-GB" altLang="en-US" sz="1867" dirty="0">
                <a:latin typeface="Saira Semi Condensed" panose="020B0604020202020204" charset="0"/>
                <a:cs typeface="Saira Semi Condensed" panose="020B0604020202020204" charset="0"/>
              </a:rPr>
              <a:t>– Built-up area map</a:t>
            </a:r>
          </a:p>
        </p:txBody>
      </p:sp>
      <p:sp>
        <p:nvSpPr>
          <p:cNvPr id="70" name="TextBox 26">
            <a:extLst>
              <a:ext uri="{FF2B5EF4-FFF2-40B4-BE49-F238E27FC236}">
                <a16:creationId xmlns:a16="http://schemas.microsoft.com/office/drawing/2014/main" id="{6BBE0149-B03A-474C-9F30-019DA8EA6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570" y="5537385"/>
            <a:ext cx="5619921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PT"/>
            </a:defPPr>
            <a:lvl1pPr>
              <a:lnSpc>
                <a:spcPct val="130000"/>
              </a:lnSpc>
              <a:spcBef>
                <a:spcPct val="0"/>
              </a:spcBef>
              <a:buNone/>
              <a:defRPr sz="160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2133" dirty="0">
                <a:latin typeface="Saira Semi Condensed" panose="020B0604020202020204" charset="0"/>
                <a:cs typeface="Saira Semi Condensed" panose="020B0604020202020204" charset="0"/>
              </a:rPr>
              <a:t>CIAE </a:t>
            </a:r>
            <a:r>
              <a:rPr lang="en-GB" altLang="en-US" sz="1867" dirty="0">
                <a:latin typeface="Saira Semi Condensed" panose="020B0604020202020204" charset="0"/>
                <a:cs typeface="Saira Semi Condensed" panose="020B0604020202020204" charset="0"/>
              </a:rPr>
              <a:t>– Wildland-urban interface map</a:t>
            </a:r>
          </a:p>
        </p:txBody>
      </p:sp>
      <p:sp>
        <p:nvSpPr>
          <p:cNvPr id="72" name="TextBox 27">
            <a:extLst>
              <a:ext uri="{FF2B5EF4-FFF2-40B4-BE49-F238E27FC236}">
                <a16:creationId xmlns:a16="http://schemas.microsoft.com/office/drawing/2014/main" id="{7460EAA6-DE6A-BE44-8F08-CBFE72E21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861" y="6129238"/>
            <a:ext cx="3807913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PT"/>
            </a:defPPr>
            <a:lvl1pPr>
              <a:lnSpc>
                <a:spcPct val="130000"/>
              </a:lnSpc>
              <a:spcBef>
                <a:spcPct val="0"/>
              </a:spcBef>
              <a:buNone/>
              <a:defRPr sz="160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2133" dirty="0">
                <a:latin typeface="Saira Semi Condensed" panose="020B0604020202020204" charset="0"/>
                <a:cs typeface="Saira Semi Condensed" panose="020B0604020202020204" charset="0"/>
              </a:rPr>
              <a:t>Others under development</a:t>
            </a:r>
          </a:p>
        </p:txBody>
      </p:sp>
      <p:sp>
        <p:nvSpPr>
          <p:cNvPr id="24" name="Retângulo 16">
            <a:extLst>
              <a:ext uri="{FF2B5EF4-FFF2-40B4-BE49-F238E27FC236}">
                <a16:creationId xmlns:a16="http://schemas.microsoft.com/office/drawing/2014/main" id="{BCD86A93-F483-1545-B1F8-9A21559AC386}"/>
              </a:ext>
            </a:extLst>
          </p:cNvPr>
          <p:cNvSpPr/>
          <p:nvPr/>
        </p:nvSpPr>
        <p:spPr>
          <a:xfrm>
            <a:off x="4660133" y="2837804"/>
            <a:ext cx="5219461" cy="1400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67" dirty="0"/>
          </a:p>
        </p:txBody>
      </p:sp>
      <p:sp>
        <p:nvSpPr>
          <p:cNvPr id="25" name="Retângulo 16">
            <a:extLst>
              <a:ext uri="{FF2B5EF4-FFF2-40B4-BE49-F238E27FC236}">
                <a16:creationId xmlns:a16="http://schemas.microsoft.com/office/drawing/2014/main" id="{680FE5EE-2382-1144-8550-83D324465148}"/>
              </a:ext>
            </a:extLst>
          </p:cNvPr>
          <p:cNvSpPr/>
          <p:nvPr/>
        </p:nvSpPr>
        <p:spPr>
          <a:xfrm>
            <a:off x="4639515" y="4461391"/>
            <a:ext cx="6126027" cy="23664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67" dirty="0"/>
          </a:p>
        </p:txBody>
      </p:sp>
      <p:sp>
        <p:nvSpPr>
          <p:cNvPr id="27" name="Retângulo 16">
            <a:extLst>
              <a:ext uri="{FF2B5EF4-FFF2-40B4-BE49-F238E27FC236}">
                <a16:creationId xmlns:a16="http://schemas.microsoft.com/office/drawing/2014/main" id="{2620EB4C-3C16-A849-8CF7-F01A0073ACF5}"/>
              </a:ext>
            </a:extLst>
          </p:cNvPr>
          <p:cNvSpPr/>
          <p:nvPr/>
        </p:nvSpPr>
        <p:spPr>
          <a:xfrm>
            <a:off x="4738759" y="792343"/>
            <a:ext cx="5929241" cy="20704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67" dirty="0"/>
          </a:p>
        </p:txBody>
      </p:sp>
      <p:grpSp>
        <p:nvGrpSpPr>
          <p:cNvPr id="30" name="Grupo 29"/>
          <p:cNvGrpSpPr/>
          <p:nvPr/>
        </p:nvGrpSpPr>
        <p:grpSpPr>
          <a:xfrm>
            <a:off x="9964991" y="3996118"/>
            <a:ext cx="3228600" cy="5723767"/>
            <a:chOff x="6975974" y="-4311680"/>
            <a:chExt cx="3228600" cy="5723767"/>
          </a:xfrm>
        </p:grpSpPr>
        <p:pic>
          <p:nvPicPr>
            <p:cNvPr id="31" name="Google Shape;25;p36" descr="Google Shape;15;p33">
              <a:extLst>
                <a:ext uri="{FF2B5EF4-FFF2-40B4-BE49-F238E27FC236}">
                  <a16:creationId xmlns:a16="http://schemas.microsoft.com/office/drawing/2014/main" id="{71F24A99-2A86-C768-80CF-2FCC6F41D88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 amt="90000"/>
            </a:blip>
            <a:srcRect/>
            <a:stretch/>
          </p:blipFill>
          <p:spPr>
            <a:xfrm>
              <a:off x="6975974" y="-3710074"/>
              <a:ext cx="2208432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26;p36" descr="Google Shape;18;p33">
              <a:extLst>
                <a:ext uri="{FF2B5EF4-FFF2-40B4-BE49-F238E27FC236}">
                  <a16:creationId xmlns:a16="http://schemas.microsoft.com/office/drawing/2014/main" id="{EF3606EE-2A54-77FB-2F42-49A8F2CF51D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 amt="70000"/>
            </a:blip>
            <a:srcRect/>
            <a:stretch/>
          </p:blipFill>
          <p:spPr>
            <a:xfrm>
              <a:off x="7714830" y="-4311680"/>
              <a:ext cx="2489744" cy="514012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0445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o 25"/>
          <p:cNvGrpSpPr/>
          <p:nvPr/>
        </p:nvGrpSpPr>
        <p:grpSpPr>
          <a:xfrm>
            <a:off x="-1810652" y="-3541356"/>
            <a:ext cx="3017373" cy="5648448"/>
            <a:chOff x="5786872" y="5661531"/>
            <a:chExt cx="3017373" cy="5648448"/>
          </a:xfrm>
        </p:grpSpPr>
        <p:pic>
          <p:nvPicPr>
            <p:cNvPr id="28" name="Google Shape;438;p66" descr="Google Shape;647;p28">
              <a:extLst>
                <a:ext uri="{FF2B5EF4-FFF2-40B4-BE49-F238E27FC236}">
                  <a16:creationId xmlns:a16="http://schemas.microsoft.com/office/drawing/2014/main" id="{670E969B-73FD-7ECA-43CB-D77F227BEBA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90000"/>
            </a:blip>
            <a:srcRect/>
            <a:stretch/>
          </p:blipFill>
          <p:spPr>
            <a:xfrm>
              <a:off x="6975974" y="5661531"/>
              <a:ext cx="1828271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439;p66" descr="Google Shape;648;p28">
              <a:extLst>
                <a:ext uri="{FF2B5EF4-FFF2-40B4-BE49-F238E27FC236}">
                  <a16:creationId xmlns:a16="http://schemas.microsoft.com/office/drawing/2014/main" id="{E052099C-37DE-10B9-A20C-90AAABF7CB4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90000"/>
            </a:blip>
            <a:srcRect/>
            <a:stretch/>
          </p:blipFill>
          <p:spPr>
            <a:xfrm>
              <a:off x="5786872" y="6169857"/>
              <a:ext cx="2103242" cy="51401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Grupo 29"/>
          <p:cNvGrpSpPr/>
          <p:nvPr/>
        </p:nvGrpSpPr>
        <p:grpSpPr>
          <a:xfrm>
            <a:off x="9964991" y="3996118"/>
            <a:ext cx="3228600" cy="5723767"/>
            <a:chOff x="6975974" y="-4311680"/>
            <a:chExt cx="3228600" cy="5723767"/>
          </a:xfrm>
        </p:grpSpPr>
        <p:pic>
          <p:nvPicPr>
            <p:cNvPr id="31" name="Google Shape;25;p36" descr="Google Shape;15;p33">
              <a:extLst>
                <a:ext uri="{FF2B5EF4-FFF2-40B4-BE49-F238E27FC236}">
                  <a16:creationId xmlns:a16="http://schemas.microsoft.com/office/drawing/2014/main" id="{71F24A99-2A86-C768-80CF-2FCC6F41D88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90000"/>
            </a:blip>
            <a:srcRect/>
            <a:stretch/>
          </p:blipFill>
          <p:spPr>
            <a:xfrm>
              <a:off x="6975974" y="-3710074"/>
              <a:ext cx="2208432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26;p36" descr="Google Shape;18;p33">
              <a:extLst>
                <a:ext uri="{FF2B5EF4-FFF2-40B4-BE49-F238E27FC236}">
                  <a16:creationId xmlns:a16="http://schemas.microsoft.com/office/drawing/2014/main" id="{EF3606EE-2A54-77FB-2F42-49A8F2CF51D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 amt="70000"/>
            </a:blip>
            <a:srcRect/>
            <a:stretch/>
          </p:blipFill>
          <p:spPr>
            <a:xfrm>
              <a:off x="7714830" y="-4311680"/>
              <a:ext cx="2489744" cy="5140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object 21"/>
          <p:cNvSpPr txBox="1"/>
          <p:nvPr/>
        </p:nvSpPr>
        <p:spPr>
          <a:xfrm>
            <a:off x="6142493" y="1064072"/>
            <a:ext cx="2292985" cy="22641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7"/>
              </a:spcBef>
            </a:pPr>
            <a:r>
              <a:rPr lang="en-GB" b="1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Sentinel-</a:t>
            </a:r>
            <a:r>
              <a:rPr lang="en-GB" b="1" spc="-43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2 Mosaics</a:t>
            </a:r>
            <a:endParaRPr lang="en-GB" dirty="0">
              <a:solidFill>
                <a:srgbClr val="067AC4"/>
              </a:solidFill>
              <a:latin typeface="Saira SemiCondensed Medium" panose="020B0604020202020204" charset="0"/>
              <a:cs typeface="Saira SemiCondensed Medium" panose="020B060402020202020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883733" y="1058020"/>
            <a:ext cx="2026851" cy="22641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7"/>
              </a:spcBef>
            </a:pPr>
            <a:r>
              <a:rPr lang="en-GB" b="1" spc="-17" dirty="0" err="1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Orthophotomaps</a:t>
            </a:r>
            <a:endParaRPr lang="en-GB" dirty="0">
              <a:solidFill>
                <a:srgbClr val="067AC4"/>
              </a:solidFill>
              <a:latin typeface="Saira SemiCondensed Medium" panose="020B0604020202020204" charset="0"/>
              <a:cs typeface="Saira SemiCondensed Medium" panose="020B060402020202020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884002" y="381320"/>
            <a:ext cx="7257125" cy="471541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7"/>
              </a:spcBef>
            </a:pPr>
            <a:r>
              <a:rPr lang="en-GB" sz="2993" dirty="0">
                <a:solidFill>
                  <a:srgbClr val="585858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Reference cartography</a:t>
            </a:r>
          </a:p>
        </p:txBody>
      </p:sp>
      <p:sp>
        <p:nvSpPr>
          <p:cNvPr id="57" name="object 28"/>
          <p:cNvSpPr txBox="1"/>
          <p:nvPr/>
        </p:nvSpPr>
        <p:spPr>
          <a:xfrm>
            <a:off x="1883737" y="1238349"/>
            <a:ext cx="2289175" cy="4228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4293">
              <a:lnSpc>
                <a:spcPct val="111100"/>
              </a:lnSpc>
              <a:spcBef>
                <a:spcPts val="100"/>
              </a:spcBef>
            </a:pPr>
            <a:r>
              <a:rPr lang="en-GB" sz="1200" spc="-20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Raster</a:t>
            </a:r>
            <a:r>
              <a:rPr lang="en-GB" sz="1200" spc="-11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 products with</a:t>
            </a:r>
            <a:r>
              <a:rPr lang="en-GB" sz="1200" spc="-25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 </a:t>
            </a:r>
            <a:r>
              <a:rPr lang="en-GB" sz="1200" spc="-11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pixels</a:t>
            </a:r>
            <a:r>
              <a:rPr lang="en-GB" sz="1200" spc="-15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 </a:t>
            </a:r>
            <a:r>
              <a:rPr lang="en-GB" sz="1200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of</a:t>
            </a:r>
            <a:r>
              <a:rPr lang="en-GB" sz="1200" spc="-11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 </a:t>
            </a:r>
            <a:r>
              <a:rPr lang="en-GB" sz="1200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25</a:t>
            </a:r>
            <a:r>
              <a:rPr lang="en-GB" sz="1200" spc="-11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 cm to </a:t>
            </a:r>
            <a:r>
              <a:rPr lang="en-GB" sz="1200" spc="-175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1</a:t>
            </a:r>
            <a:r>
              <a:rPr lang="en-GB" sz="1200" spc="-11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 </a:t>
            </a:r>
            <a:r>
              <a:rPr lang="en-GB" sz="1200" spc="-25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m in true and false colours</a:t>
            </a:r>
            <a:endParaRPr lang="en-GB" sz="1200" dirty="0">
              <a:latin typeface="Saira SemiCondensed Medium" panose="020B0604020202020204" charset="0"/>
              <a:cs typeface="Saira SemiCondensed Medium" panose="020B0604020202020204" charset="0"/>
            </a:endParaRPr>
          </a:p>
        </p:txBody>
      </p:sp>
      <p:grpSp>
        <p:nvGrpSpPr>
          <p:cNvPr id="58" name="object 9"/>
          <p:cNvGrpSpPr/>
          <p:nvPr/>
        </p:nvGrpSpPr>
        <p:grpSpPr>
          <a:xfrm>
            <a:off x="1884002" y="2088385"/>
            <a:ext cx="1935949" cy="4894580"/>
            <a:chOff x="3653993" y="2287698"/>
            <a:chExt cx="1935949" cy="4894580"/>
          </a:xfrm>
        </p:grpSpPr>
        <p:pic>
          <p:nvPicPr>
            <p:cNvPr id="59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3993" y="2497416"/>
              <a:ext cx="1935949" cy="13391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0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53993" y="2497416"/>
              <a:ext cx="967968" cy="13391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1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53993" y="4035120"/>
              <a:ext cx="1935949" cy="13391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2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53993" y="4035120"/>
              <a:ext cx="967968" cy="13391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3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53993" y="5572811"/>
              <a:ext cx="1935949" cy="13391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4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53993" y="5572811"/>
              <a:ext cx="967968" cy="13391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5" name="object 16"/>
            <p:cNvSpPr/>
            <p:nvPr/>
          </p:nvSpPr>
          <p:spPr>
            <a:xfrm>
              <a:off x="4621970" y="2287698"/>
              <a:ext cx="0" cy="4894580"/>
            </a:xfrm>
            <a:custGeom>
              <a:avLst/>
              <a:gdLst/>
              <a:ahLst/>
              <a:cxnLst/>
              <a:rect l="l" t="t" r="r" b="b"/>
              <a:pathLst>
                <a:path h="4894580">
                  <a:moveTo>
                    <a:pt x="0" y="0"/>
                  </a:moveTo>
                  <a:lnTo>
                    <a:pt x="0" y="4894313"/>
                  </a:lnTo>
                </a:path>
              </a:pathLst>
            </a:custGeom>
            <a:ln w="16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</p:grpSp>
      <p:pic>
        <p:nvPicPr>
          <p:cNvPr id="68" name="object 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142493" y="3835770"/>
            <a:ext cx="1935937" cy="1339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" name="object 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142493" y="2298065"/>
            <a:ext cx="1935937" cy="1339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4" name="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142493" y="5373472"/>
            <a:ext cx="1935937" cy="1339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6" name="object 22"/>
          <p:cNvSpPr txBox="1"/>
          <p:nvPr/>
        </p:nvSpPr>
        <p:spPr>
          <a:xfrm>
            <a:off x="6142493" y="1238349"/>
            <a:ext cx="2292985" cy="1037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en-GB" sz="1200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Monthly raster products with pixels of 10 m in true and false colours composed of several images of the same month, allowing a cloud-free view of the country.</a:t>
            </a:r>
            <a:endParaRPr lang="en-GB" sz="1200" dirty="0">
              <a:latin typeface="Saira SemiCondensed Medium" panose="020B0604020202020204" charset="0"/>
              <a:cs typeface="Saira SemiCondensed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898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/>
          <p:cNvGrpSpPr/>
          <p:nvPr/>
        </p:nvGrpSpPr>
        <p:grpSpPr>
          <a:xfrm>
            <a:off x="-1810652" y="-3541356"/>
            <a:ext cx="3017373" cy="5648448"/>
            <a:chOff x="5786872" y="5661531"/>
            <a:chExt cx="3017373" cy="5648448"/>
          </a:xfrm>
        </p:grpSpPr>
        <p:pic>
          <p:nvPicPr>
            <p:cNvPr id="26" name="Google Shape;438;p66" descr="Google Shape;647;p28">
              <a:extLst>
                <a:ext uri="{FF2B5EF4-FFF2-40B4-BE49-F238E27FC236}">
                  <a16:creationId xmlns:a16="http://schemas.microsoft.com/office/drawing/2014/main" id="{670E969B-73FD-7ECA-43CB-D77F227BEBA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90000"/>
            </a:blip>
            <a:srcRect/>
            <a:stretch/>
          </p:blipFill>
          <p:spPr>
            <a:xfrm>
              <a:off x="6975974" y="5661531"/>
              <a:ext cx="1828271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439;p66" descr="Google Shape;648;p28">
              <a:extLst>
                <a:ext uri="{FF2B5EF4-FFF2-40B4-BE49-F238E27FC236}">
                  <a16:creationId xmlns:a16="http://schemas.microsoft.com/office/drawing/2014/main" id="{E052099C-37DE-10B9-A20C-90AAABF7CB4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90000"/>
            </a:blip>
            <a:srcRect/>
            <a:stretch/>
          </p:blipFill>
          <p:spPr>
            <a:xfrm>
              <a:off x="5786872" y="6169857"/>
              <a:ext cx="2103242" cy="51401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" name="Grupo 34"/>
          <p:cNvGrpSpPr/>
          <p:nvPr/>
        </p:nvGrpSpPr>
        <p:grpSpPr>
          <a:xfrm>
            <a:off x="9964991" y="3996118"/>
            <a:ext cx="3228600" cy="5723767"/>
            <a:chOff x="6975974" y="-4311680"/>
            <a:chExt cx="3228600" cy="5723767"/>
          </a:xfrm>
        </p:grpSpPr>
        <p:pic>
          <p:nvPicPr>
            <p:cNvPr id="36" name="Google Shape;25;p36" descr="Google Shape;15;p33">
              <a:extLst>
                <a:ext uri="{FF2B5EF4-FFF2-40B4-BE49-F238E27FC236}">
                  <a16:creationId xmlns:a16="http://schemas.microsoft.com/office/drawing/2014/main" id="{71F24A99-2A86-C768-80CF-2FCC6F41D88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90000"/>
            </a:blip>
            <a:srcRect/>
            <a:stretch/>
          </p:blipFill>
          <p:spPr>
            <a:xfrm>
              <a:off x="6975974" y="-3710074"/>
              <a:ext cx="2208432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6;p36" descr="Google Shape;18;p33">
              <a:extLst>
                <a:ext uri="{FF2B5EF4-FFF2-40B4-BE49-F238E27FC236}">
                  <a16:creationId xmlns:a16="http://schemas.microsoft.com/office/drawing/2014/main" id="{EF3606EE-2A54-77FB-2F42-49A8F2CF51D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 amt="70000"/>
            </a:blip>
            <a:srcRect/>
            <a:stretch/>
          </p:blipFill>
          <p:spPr>
            <a:xfrm>
              <a:off x="7714830" y="-4311680"/>
              <a:ext cx="2489744" cy="5140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object 21"/>
          <p:cNvSpPr txBox="1"/>
          <p:nvPr/>
        </p:nvSpPr>
        <p:spPr>
          <a:xfrm>
            <a:off x="6142490" y="1064072"/>
            <a:ext cx="4040879" cy="22641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7"/>
              </a:spcBef>
            </a:pPr>
            <a:r>
              <a:rPr lang="en-GB" b="1" spc="-17" dirty="0" err="1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COSc</a:t>
            </a:r>
            <a:r>
              <a:rPr lang="en-GB" b="1" spc="-17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 – </a:t>
            </a:r>
            <a:r>
              <a:rPr lang="en-GB" b="1" spc="-17" dirty="0" err="1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Conjuntural</a:t>
            </a:r>
            <a:r>
              <a:rPr lang="en-GB" b="1" spc="-17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 land cover map</a:t>
            </a:r>
            <a:endParaRPr lang="en-GB" dirty="0">
              <a:solidFill>
                <a:srgbClr val="067AC4"/>
              </a:solidFill>
              <a:latin typeface="Saira SemiCondensed Medium" panose="020B0604020202020204" charset="0"/>
              <a:cs typeface="Saira SemiCondensed Medium" panose="020B060402020202020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883733" y="1058020"/>
            <a:ext cx="3581331" cy="22641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7"/>
              </a:spcBef>
            </a:pPr>
            <a:r>
              <a:rPr lang="en-GB" b="1" spc="-17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COS – Land use land cover map</a:t>
            </a:r>
            <a:endParaRPr lang="en-GB" dirty="0">
              <a:solidFill>
                <a:srgbClr val="067AC4"/>
              </a:solidFill>
              <a:latin typeface="Saira SemiCondensed Medium" panose="020B0604020202020204" charset="0"/>
              <a:cs typeface="Saira SemiCondensed Medium" panose="020B060402020202020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884001" y="381320"/>
            <a:ext cx="6194428" cy="471541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7"/>
              </a:spcBef>
            </a:pPr>
            <a:r>
              <a:rPr lang="en-GB" sz="2993" dirty="0">
                <a:solidFill>
                  <a:srgbClr val="585858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LCLU </a:t>
            </a:r>
            <a:r>
              <a:rPr lang="en-GB" sz="2993" dirty="0" err="1">
                <a:solidFill>
                  <a:srgbClr val="585858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cartocaphy</a:t>
            </a:r>
            <a:endParaRPr lang="en-GB" sz="2993" dirty="0">
              <a:solidFill>
                <a:srgbClr val="585858"/>
              </a:solidFill>
              <a:latin typeface="Saira SemiCondensed Medium" panose="020B0604020202020204" charset="0"/>
              <a:cs typeface="Saira SemiCondensed Medium" panose="020B0604020202020204" charset="0"/>
            </a:endParaRPr>
          </a:p>
        </p:txBody>
      </p:sp>
      <p:sp>
        <p:nvSpPr>
          <p:cNvPr id="57" name="object 28"/>
          <p:cNvSpPr txBox="1"/>
          <p:nvPr/>
        </p:nvSpPr>
        <p:spPr>
          <a:xfrm>
            <a:off x="1883733" y="1440002"/>
            <a:ext cx="3581331" cy="6278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4293">
              <a:lnSpc>
                <a:spcPct val="111100"/>
              </a:lnSpc>
              <a:spcBef>
                <a:spcPts val="100"/>
              </a:spcBef>
            </a:pPr>
            <a:r>
              <a:rPr lang="en-GB" sz="1200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Vector product with 83 classes and a MMU of 1 ha produced based on visual interpretation of </a:t>
            </a:r>
            <a:r>
              <a:rPr lang="en-GB" sz="1200" dirty="0" err="1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orthophoto</a:t>
            </a:r>
            <a:r>
              <a:rPr lang="en-GB" sz="1200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 maps</a:t>
            </a:r>
            <a:r>
              <a:rPr lang="en-GB" sz="1200" spc="-25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.</a:t>
            </a:r>
            <a:endParaRPr lang="en-GB" sz="1200" dirty="0">
              <a:latin typeface="Saira SemiCondensed Medium" panose="020B0604020202020204" charset="0"/>
              <a:cs typeface="Saira SemiCondensed Medium" panose="020B0604020202020204" charset="0"/>
            </a:endParaRPr>
          </a:p>
        </p:txBody>
      </p:sp>
      <p:sp>
        <p:nvSpPr>
          <p:cNvPr id="76" name="object 22"/>
          <p:cNvSpPr txBox="1"/>
          <p:nvPr/>
        </p:nvSpPr>
        <p:spPr>
          <a:xfrm>
            <a:off x="6142477" y="1440001"/>
            <a:ext cx="4040891" cy="6278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en-GB" sz="1200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Annual raster product with 15 classes and 10 m pixels size based on Sentinel-2 image automatic classification with Artificial Intelligence</a:t>
            </a:r>
            <a:endParaRPr lang="en-GB" sz="1200" dirty="0">
              <a:latin typeface="Saira SemiCondensed Medium" panose="020B0604020202020204" charset="0"/>
              <a:cs typeface="Saira SemiCondensed Medium" panose="020B060402020202020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883733" y="2272792"/>
            <a:ext cx="1936115" cy="4414939"/>
            <a:chOff x="2861995" y="2497188"/>
            <a:chExt cx="1936114" cy="4414938"/>
          </a:xfrm>
        </p:grpSpPr>
        <p:pic>
          <p:nvPicPr>
            <p:cNvPr id="22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62021" y="2497188"/>
              <a:ext cx="1935937" cy="13391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62008" y="5572937"/>
              <a:ext cx="1935937" cy="13391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28" name="object 37"/>
            <p:cNvGrpSpPr/>
            <p:nvPr/>
          </p:nvGrpSpPr>
          <p:grpSpPr>
            <a:xfrm>
              <a:off x="2861995" y="4007586"/>
              <a:ext cx="1936114" cy="1339215"/>
              <a:chOff x="2861995" y="4007586"/>
              <a:chExt cx="1936114" cy="1339215"/>
            </a:xfrm>
          </p:grpSpPr>
          <p:sp>
            <p:nvSpPr>
              <p:cNvPr id="29" name="object 38"/>
              <p:cNvSpPr/>
              <p:nvPr/>
            </p:nvSpPr>
            <p:spPr>
              <a:xfrm>
                <a:off x="2861995" y="4007586"/>
                <a:ext cx="1936114" cy="1339215"/>
              </a:xfrm>
              <a:custGeom>
                <a:avLst/>
                <a:gdLst/>
                <a:ahLst/>
                <a:cxnLst/>
                <a:rect l="l" t="t" r="r" b="b"/>
                <a:pathLst>
                  <a:path w="1936114" h="1339214">
                    <a:moveTo>
                      <a:pt x="1935937" y="0"/>
                    </a:moveTo>
                    <a:lnTo>
                      <a:pt x="0" y="0"/>
                    </a:lnTo>
                    <a:lnTo>
                      <a:pt x="0" y="1339189"/>
                    </a:lnTo>
                    <a:lnTo>
                      <a:pt x="1935937" y="1339189"/>
                    </a:lnTo>
                    <a:lnTo>
                      <a:pt x="1935937" y="0"/>
                    </a:lnTo>
                    <a:close/>
                  </a:path>
                </a:pathLst>
              </a:custGeom>
              <a:solidFill>
                <a:srgbClr val="646466"/>
              </a:solidFill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  <p:pic>
            <p:nvPicPr>
              <p:cNvPr id="30" name="object 39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688200" y="4007586"/>
                <a:ext cx="1109732" cy="13391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1" name="object 40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861995" y="4007599"/>
                <a:ext cx="967968" cy="13391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32" name="object 41"/>
              <p:cNvSpPr/>
              <p:nvPr/>
            </p:nvSpPr>
            <p:spPr>
              <a:xfrm>
                <a:off x="3829972" y="4007593"/>
                <a:ext cx="0" cy="1339215"/>
              </a:xfrm>
              <a:custGeom>
                <a:avLst/>
                <a:gdLst/>
                <a:ahLst/>
                <a:cxnLst/>
                <a:rect l="l" t="t" r="r" b="b"/>
                <a:pathLst>
                  <a:path h="1339214">
                    <a:moveTo>
                      <a:pt x="0" y="0"/>
                    </a:moveTo>
                    <a:lnTo>
                      <a:pt x="0" y="1339189"/>
                    </a:lnTo>
                  </a:path>
                </a:pathLst>
              </a:custGeom>
              <a:ln w="16154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</p:grpSp>
      </p:grpSp>
      <p:grpSp>
        <p:nvGrpSpPr>
          <p:cNvPr id="4" name="Grupo 3"/>
          <p:cNvGrpSpPr/>
          <p:nvPr/>
        </p:nvGrpSpPr>
        <p:grpSpPr>
          <a:xfrm>
            <a:off x="6142478" y="2273147"/>
            <a:ext cx="1935951" cy="4414584"/>
            <a:chOff x="7673962" y="2497416"/>
            <a:chExt cx="1935950" cy="4414584"/>
          </a:xfrm>
        </p:grpSpPr>
        <p:grpSp>
          <p:nvGrpSpPr>
            <p:cNvPr id="44" name="object 18"/>
            <p:cNvGrpSpPr/>
            <p:nvPr/>
          </p:nvGrpSpPr>
          <p:grpSpPr>
            <a:xfrm>
              <a:off x="7673962" y="2497416"/>
              <a:ext cx="1935950" cy="1339189"/>
              <a:chOff x="7673962" y="2497416"/>
              <a:chExt cx="1935950" cy="1339189"/>
            </a:xfrm>
          </p:grpSpPr>
          <p:pic>
            <p:nvPicPr>
              <p:cNvPr id="45" name="object 19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673962" y="2497416"/>
                <a:ext cx="1835975" cy="13391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6" name="object 20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8635619" y="2497416"/>
                <a:ext cx="974293" cy="13391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pic>
          <p:nvPicPr>
            <p:cNvPr id="49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73962" y="4007586"/>
              <a:ext cx="1935949" cy="13391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2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73962" y="5572811"/>
              <a:ext cx="1935949" cy="13391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29111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/>
          <p:cNvGrpSpPr/>
          <p:nvPr/>
        </p:nvGrpSpPr>
        <p:grpSpPr>
          <a:xfrm>
            <a:off x="-1810652" y="-3541356"/>
            <a:ext cx="3017373" cy="5648448"/>
            <a:chOff x="5786872" y="5661531"/>
            <a:chExt cx="3017373" cy="5648448"/>
          </a:xfrm>
        </p:grpSpPr>
        <p:pic>
          <p:nvPicPr>
            <p:cNvPr id="24" name="Google Shape;438;p66" descr="Google Shape;647;p28">
              <a:extLst>
                <a:ext uri="{FF2B5EF4-FFF2-40B4-BE49-F238E27FC236}">
                  <a16:creationId xmlns:a16="http://schemas.microsoft.com/office/drawing/2014/main" id="{670E969B-73FD-7ECA-43CB-D77F227BEBA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90000"/>
            </a:blip>
            <a:srcRect/>
            <a:stretch/>
          </p:blipFill>
          <p:spPr>
            <a:xfrm>
              <a:off x="6975974" y="5661531"/>
              <a:ext cx="1828271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439;p66" descr="Google Shape;648;p28">
              <a:extLst>
                <a:ext uri="{FF2B5EF4-FFF2-40B4-BE49-F238E27FC236}">
                  <a16:creationId xmlns:a16="http://schemas.microsoft.com/office/drawing/2014/main" id="{E052099C-37DE-10B9-A20C-90AAABF7CB4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90000"/>
            </a:blip>
            <a:srcRect/>
            <a:stretch/>
          </p:blipFill>
          <p:spPr>
            <a:xfrm>
              <a:off x="5786872" y="6169857"/>
              <a:ext cx="2103242" cy="51401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upo 27"/>
          <p:cNvGrpSpPr/>
          <p:nvPr/>
        </p:nvGrpSpPr>
        <p:grpSpPr>
          <a:xfrm>
            <a:off x="9964991" y="3996118"/>
            <a:ext cx="3228600" cy="5723767"/>
            <a:chOff x="6975974" y="-4311680"/>
            <a:chExt cx="3228600" cy="5723767"/>
          </a:xfrm>
        </p:grpSpPr>
        <p:pic>
          <p:nvPicPr>
            <p:cNvPr id="29" name="Google Shape;25;p36" descr="Google Shape;15;p33">
              <a:extLst>
                <a:ext uri="{FF2B5EF4-FFF2-40B4-BE49-F238E27FC236}">
                  <a16:creationId xmlns:a16="http://schemas.microsoft.com/office/drawing/2014/main" id="{71F24A99-2A86-C768-80CF-2FCC6F41D88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90000"/>
            </a:blip>
            <a:srcRect/>
            <a:stretch/>
          </p:blipFill>
          <p:spPr>
            <a:xfrm>
              <a:off x="6975974" y="-3710074"/>
              <a:ext cx="2208432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26;p36" descr="Google Shape;18;p33">
              <a:extLst>
                <a:ext uri="{FF2B5EF4-FFF2-40B4-BE49-F238E27FC236}">
                  <a16:creationId xmlns:a16="http://schemas.microsoft.com/office/drawing/2014/main" id="{EF3606EE-2A54-77FB-2F42-49A8F2CF51D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 amt="70000"/>
            </a:blip>
            <a:srcRect/>
            <a:stretch/>
          </p:blipFill>
          <p:spPr>
            <a:xfrm>
              <a:off x="7714830" y="-4311680"/>
              <a:ext cx="2489744" cy="5140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object 21"/>
          <p:cNvSpPr txBox="1"/>
          <p:nvPr/>
        </p:nvSpPr>
        <p:spPr>
          <a:xfrm>
            <a:off x="6142491" y="1064074"/>
            <a:ext cx="3384000" cy="44185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lang="en-GB" b="1" spc="-17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MACAT - Annual Map of Temporary Agricultural Crops</a:t>
            </a:r>
            <a:endParaRPr lang="en-GB" dirty="0">
              <a:solidFill>
                <a:srgbClr val="067AC4"/>
              </a:solidFill>
              <a:latin typeface="Saira SemiCondensed Medium" panose="020B0604020202020204" charset="0"/>
              <a:cs typeface="Saira SemiCondensed Medium" panose="020B060402020202020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883735" y="1058021"/>
            <a:ext cx="3240000" cy="44185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lang="en-GB" b="1" spc="-17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MIAEV - Intra-Annual Vegetation Status Maps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884001" y="381320"/>
            <a:ext cx="6194428" cy="471541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7"/>
              </a:spcBef>
            </a:pPr>
            <a:r>
              <a:rPr lang="en-GB" sz="2993" dirty="0">
                <a:solidFill>
                  <a:srgbClr val="585858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Specific cartographic products</a:t>
            </a:r>
          </a:p>
        </p:txBody>
      </p:sp>
      <p:sp>
        <p:nvSpPr>
          <p:cNvPr id="57" name="object 28"/>
          <p:cNvSpPr txBox="1"/>
          <p:nvPr/>
        </p:nvSpPr>
        <p:spPr>
          <a:xfrm>
            <a:off x="1883735" y="1713837"/>
            <a:ext cx="3240000" cy="8327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4293">
              <a:lnSpc>
                <a:spcPct val="111100"/>
              </a:lnSpc>
              <a:spcBef>
                <a:spcPts val="100"/>
              </a:spcBef>
            </a:pPr>
            <a:r>
              <a:rPr lang="en-GB" sz="1200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Monthly products to monitor the greenness of the vegetation through quantitative indicators calculated from </a:t>
            </a:r>
            <a:r>
              <a:rPr lang="en-GB" sz="1200" dirty="0" err="1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multitemporal</a:t>
            </a:r>
            <a:r>
              <a:rPr lang="en-GB" sz="1200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 series of Sentinel-2 vegetation indices.</a:t>
            </a:r>
            <a:endParaRPr lang="en-GB" sz="1200" dirty="0">
              <a:latin typeface="Saira SemiCondensed Medium" panose="020B0604020202020204" charset="0"/>
              <a:cs typeface="Saira SemiCondensed Medium" panose="020B0604020202020204" charset="0"/>
            </a:endParaRPr>
          </a:p>
        </p:txBody>
      </p:sp>
      <p:sp>
        <p:nvSpPr>
          <p:cNvPr id="76" name="object 22"/>
          <p:cNvSpPr txBox="1"/>
          <p:nvPr/>
        </p:nvSpPr>
        <p:spPr>
          <a:xfrm>
            <a:off x="6142491" y="1734195"/>
            <a:ext cx="3348000" cy="8327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en-GB" sz="1200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Annual raster product with 10 meter pixel size and representing more than 30 annual agricultural crops based on automatic classification of Sentinel-2 images and other auxiliary data.</a:t>
            </a:r>
          </a:p>
        </p:txBody>
      </p:sp>
      <p:pic>
        <p:nvPicPr>
          <p:cNvPr id="26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33275" y="2997390"/>
            <a:ext cx="1016000" cy="1015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48773" y="2996907"/>
            <a:ext cx="1016483" cy="1016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00900" y="3397442"/>
            <a:ext cx="1016977" cy="1016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3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116874" y="3397442"/>
            <a:ext cx="1016977" cy="1016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9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068997" y="3797962"/>
            <a:ext cx="1016977" cy="1016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4" name="object 3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179128" y="3794449"/>
            <a:ext cx="1022347" cy="1022347"/>
          </a:xfrm>
          <a:prstGeom prst="rect">
            <a:avLst/>
          </a:prstGeom>
        </p:spPr>
      </p:pic>
      <p:pic>
        <p:nvPicPr>
          <p:cNvPr id="69" name="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137107" y="4199002"/>
            <a:ext cx="1016965" cy="1016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4" name="object 4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253094" y="4198481"/>
            <a:ext cx="1016977" cy="1016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Grupo 4"/>
          <p:cNvGrpSpPr/>
          <p:nvPr/>
        </p:nvGrpSpPr>
        <p:grpSpPr>
          <a:xfrm>
            <a:off x="6142489" y="2916351"/>
            <a:ext cx="3240562" cy="3838779"/>
            <a:chOff x="4723341" y="3163239"/>
            <a:chExt cx="2340610" cy="2958590"/>
          </a:xfrm>
        </p:grpSpPr>
        <p:grpSp>
          <p:nvGrpSpPr>
            <p:cNvPr id="78" name="object 46"/>
            <p:cNvGrpSpPr/>
            <p:nvPr/>
          </p:nvGrpSpPr>
          <p:grpSpPr>
            <a:xfrm>
              <a:off x="4723341" y="3163239"/>
              <a:ext cx="2340610" cy="1339215"/>
              <a:chOff x="8063700" y="4996103"/>
              <a:chExt cx="2340610" cy="1339215"/>
            </a:xfrm>
          </p:grpSpPr>
          <p:pic>
            <p:nvPicPr>
              <p:cNvPr id="79" name="object 47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8063700" y="4996103"/>
                <a:ext cx="2340000" cy="13391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80" name="object 48"/>
              <p:cNvSpPr/>
              <p:nvPr/>
            </p:nvSpPr>
            <p:spPr>
              <a:xfrm>
                <a:off x="9235346" y="4996115"/>
                <a:ext cx="0" cy="1339215"/>
              </a:xfrm>
              <a:custGeom>
                <a:avLst/>
                <a:gdLst/>
                <a:ahLst/>
                <a:cxnLst/>
                <a:rect l="l" t="t" r="r" b="b"/>
                <a:pathLst>
                  <a:path h="1339214">
                    <a:moveTo>
                      <a:pt x="0" y="0"/>
                    </a:moveTo>
                    <a:lnTo>
                      <a:pt x="0" y="1339189"/>
                    </a:lnTo>
                  </a:path>
                </a:pathLst>
              </a:custGeom>
              <a:ln w="16154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</p:grpSp>
        <p:pic>
          <p:nvPicPr>
            <p:cNvPr id="82" name="Imagem 8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342" y="4562563"/>
              <a:ext cx="2340000" cy="15592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066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-1810652" y="-3541356"/>
            <a:ext cx="3017373" cy="5648448"/>
            <a:chOff x="5786872" y="5661531"/>
            <a:chExt cx="3017373" cy="5648448"/>
          </a:xfrm>
        </p:grpSpPr>
        <p:pic>
          <p:nvPicPr>
            <p:cNvPr id="15" name="Google Shape;438;p66" descr="Google Shape;647;p28">
              <a:extLst>
                <a:ext uri="{FF2B5EF4-FFF2-40B4-BE49-F238E27FC236}">
                  <a16:creationId xmlns:a16="http://schemas.microsoft.com/office/drawing/2014/main" id="{670E969B-73FD-7ECA-43CB-D77F227BEBA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90000"/>
            </a:blip>
            <a:srcRect/>
            <a:stretch/>
          </p:blipFill>
          <p:spPr>
            <a:xfrm>
              <a:off x="6975974" y="5661531"/>
              <a:ext cx="1828271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439;p66" descr="Google Shape;648;p28">
              <a:extLst>
                <a:ext uri="{FF2B5EF4-FFF2-40B4-BE49-F238E27FC236}">
                  <a16:creationId xmlns:a16="http://schemas.microsoft.com/office/drawing/2014/main" id="{E052099C-37DE-10B9-A20C-90AAABF7CB4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90000"/>
            </a:blip>
            <a:srcRect/>
            <a:stretch/>
          </p:blipFill>
          <p:spPr>
            <a:xfrm>
              <a:off x="5786872" y="6169857"/>
              <a:ext cx="2103242" cy="51401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rupo 16"/>
          <p:cNvGrpSpPr/>
          <p:nvPr/>
        </p:nvGrpSpPr>
        <p:grpSpPr>
          <a:xfrm>
            <a:off x="9964991" y="3996118"/>
            <a:ext cx="3228600" cy="5723767"/>
            <a:chOff x="6975974" y="-4311680"/>
            <a:chExt cx="3228600" cy="5723767"/>
          </a:xfrm>
        </p:grpSpPr>
        <p:pic>
          <p:nvPicPr>
            <p:cNvPr id="18" name="Google Shape;25;p36" descr="Google Shape;15;p33">
              <a:extLst>
                <a:ext uri="{FF2B5EF4-FFF2-40B4-BE49-F238E27FC236}">
                  <a16:creationId xmlns:a16="http://schemas.microsoft.com/office/drawing/2014/main" id="{71F24A99-2A86-C768-80CF-2FCC6F41D88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90000"/>
            </a:blip>
            <a:srcRect/>
            <a:stretch/>
          </p:blipFill>
          <p:spPr>
            <a:xfrm>
              <a:off x="6975974" y="-3710074"/>
              <a:ext cx="2208432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26;p36" descr="Google Shape;18;p33">
              <a:extLst>
                <a:ext uri="{FF2B5EF4-FFF2-40B4-BE49-F238E27FC236}">
                  <a16:creationId xmlns:a16="http://schemas.microsoft.com/office/drawing/2014/main" id="{EF3606EE-2A54-77FB-2F42-49A8F2CF51D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 amt="70000"/>
            </a:blip>
            <a:srcRect/>
            <a:stretch/>
          </p:blipFill>
          <p:spPr>
            <a:xfrm>
              <a:off x="7714830" y="-4311680"/>
              <a:ext cx="2489744" cy="5140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object 21"/>
          <p:cNvSpPr txBox="1"/>
          <p:nvPr/>
        </p:nvSpPr>
        <p:spPr>
          <a:xfrm>
            <a:off x="6142491" y="1064074"/>
            <a:ext cx="3384000" cy="44185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lang="en-GB" b="1" spc="-17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CIAE – Wildland-urban interface map (structural and </a:t>
            </a:r>
            <a:r>
              <a:rPr lang="en-GB" b="1" spc="-17" dirty="0" err="1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conjunctural</a:t>
            </a:r>
            <a:r>
              <a:rPr lang="en-GB" b="1" spc="-17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883735" y="1058020"/>
            <a:ext cx="3240000" cy="22641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lang="en-GB" b="1" spc="-17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CAE – Built-up </a:t>
            </a:r>
            <a:r>
              <a:rPr lang="en-GB" b="1" spc="-17" dirty="0" err="1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área</a:t>
            </a:r>
            <a:r>
              <a:rPr lang="en-GB" b="1" spc="-17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 map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884001" y="381320"/>
            <a:ext cx="6194428" cy="471541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7"/>
              </a:spcBef>
            </a:pPr>
            <a:r>
              <a:rPr lang="en-GB" sz="2993" dirty="0">
                <a:solidFill>
                  <a:srgbClr val="585858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Specific cartographic products</a:t>
            </a:r>
          </a:p>
        </p:txBody>
      </p:sp>
      <p:sp>
        <p:nvSpPr>
          <p:cNvPr id="57" name="object 28"/>
          <p:cNvSpPr txBox="1"/>
          <p:nvPr/>
        </p:nvSpPr>
        <p:spPr>
          <a:xfrm>
            <a:off x="1883735" y="1713837"/>
            <a:ext cx="3240000" cy="1037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4293">
              <a:lnSpc>
                <a:spcPct val="111100"/>
              </a:lnSpc>
              <a:spcBef>
                <a:spcPts val="100"/>
              </a:spcBef>
            </a:pPr>
            <a:r>
              <a:rPr lang="en-GB" sz="1200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Vector product that represents and classifies the built-up areas of mainland Portugal, classifying them according to the number and type of residential buildings they include. Its production combines data from Statistics Portugal and DGT.</a:t>
            </a:r>
            <a:endParaRPr lang="en-GB" sz="1200" dirty="0">
              <a:latin typeface="Saira SemiCondensed Medium" panose="020B0604020202020204" charset="0"/>
              <a:cs typeface="Saira SemiCondensed Medium" panose="020B0604020202020204" charset="0"/>
            </a:endParaRPr>
          </a:p>
        </p:txBody>
      </p:sp>
      <p:sp>
        <p:nvSpPr>
          <p:cNvPr id="76" name="object 22"/>
          <p:cNvSpPr txBox="1"/>
          <p:nvPr/>
        </p:nvSpPr>
        <p:spPr>
          <a:xfrm>
            <a:off x="6142491" y="1734194"/>
            <a:ext cx="3348000" cy="12427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en-GB" sz="1200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Vector products that classify the interface (perimeter) of the built-up areas of the CAE as a function of the distance to combustible vegetation. There are two CIAE, one structural and another one </a:t>
            </a:r>
            <a:r>
              <a:rPr lang="en-GB" sz="1200" dirty="0" err="1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conjunctural</a:t>
            </a:r>
            <a:r>
              <a:rPr lang="en-GB" sz="1200" dirty="0">
                <a:solidFill>
                  <a:srgbClr val="1A171C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, which differ in the data and methodology used to identify the fuel cover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93" y="3240000"/>
            <a:ext cx="2489265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753" y="4788000"/>
            <a:ext cx="2489003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02" y="3238855"/>
            <a:ext cx="2489481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01" y="4788000"/>
            <a:ext cx="2489627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318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28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70690" y="1736801"/>
            <a:ext cx="2543727" cy="1324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28" descr="Image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824137" y="1736801"/>
            <a:ext cx="2543727" cy="1324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28" descr="Image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577585" y="1733825"/>
            <a:ext cx="2543727" cy="1324859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28"/>
          <p:cNvSpPr txBox="1">
            <a:spLocks noGrp="1"/>
          </p:cNvSpPr>
          <p:nvPr>
            <p:ph type="body" idx="1"/>
          </p:nvPr>
        </p:nvSpPr>
        <p:spPr>
          <a:xfrm>
            <a:off x="2070689" y="368126"/>
            <a:ext cx="7450200" cy="1292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/>
          <a:p>
            <a:pPr marL="0" indent="0">
              <a:buClr>
                <a:schemeClr val="dk1"/>
              </a:buClr>
            </a:pPr>
            <a:r>
              <a:rPr lang="en-US" dirty="0">
                <a:solidFill>
                  <a:schemeClr val="l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rPr>
              <a:t>SMOS viewers</a:t>
            </a:r>
            <a:endParaRPr dirty="0">
              <a:solidFill>
                <a:schemeClr val="lt2"/>
              </a:solidFill>
              <a:latin typeface="Saira Semi Condensed"/>
              <a:ea typeface="Saira Semi Condensed"/>
              <a:cs typeface="Saira Semi Condensed"/>
              <a:sym typeface="Saira Semi Condensed"/>
            </a:endParaRPr>
          </a:p>
          <a:p>
            <a:pPr marL="0" indent="0"/>
            <a:endParaRPr dirty="0">
              <a:latin typeface="Saira Semi Condensed"/>
              <a:ea typeface="Saira Semi Condensed"/>
              <a:cs typeface="Saira Semi Condensed"/>
              <a:sym typeface="Saira Semi Condensed"/>
            </a:endParaRPr>
          </a:p>
        </p:txBody>
      </p:sp>
      <p:sp>
        <p:nvSpPr>
          <p:cNvPr id="687" name="Google Shape;687;p28"/>
          <p:cNvSpPr txBox="1">
            <a:spLocks noGrp="1"/>
          </p:cNvSpPr>
          <p:nvPr>
            <p:ph type="body" idx="5"/>
          </p:nvPr>
        </p:nvSpPr>
        <p:spPr>
          <a:xfrm>
            <a:off x="2070689" y="998543"/>
            <a:ext cx="7450200" cy="415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/>
          <a:p>
            <a:pPr marL="0" indent="0"/>
            <a:r>
              <a:rPr lang="en-US" dirty="0">
                <a:solidFill>
                  <a:schemeClr val="l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rPr>
              <a:t>Available at </a:t>
            </a:r>
            <a:r>
              <a:rPr lang="en-US" dirty="0">
                <a:solidFill>
                  <a:srgbClr val="3BA6D7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rPr>
              <a:t>smos.dgterritorio.gov.pt</a:t>
            </a:r>
          </a:p>
        </p:txBody>
      </p:sp>
      <p:sp>
        <p:nvSpPr>
          <p:cNvPr id="688" name="Google Shape;688;p28"/>
          <p:cNvSpPr txBox="1">
            <a:spLocks noGrp="1"/>
          </p:cNvSpPr>
          <p:nvPr>
            <p:ph type="body" idx="6"/>
          </p:nvPr>
        </p:nvSpPr>
        <p:spPr>
          <a:xfrm>
            <a:off x="2070690" y="3158255"/>
            <a:ext cx="2543700" cy="178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rgbClr val="000000"/>
              </a:buClr>
              <a:buSzPts val="800"/>
              <a:buNone/>
            </a:pP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28"/>
          <p:cNvSpPr txBox="1">
            <a:spLocks noGrp="1"/>
          </p:cNvSpPr>
          <p:nvPr>
            <p:ph type="body" idx="7"/>
          </p:nvPr>
        </p:nvSpPr>
        <p:spPr>
          <a:xfrm>
            <a:off x="2099561" y="3189454"/>
            <a:ext cx="24858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indent="0"/>
            <a:r>
              <a:rPr lang="en-US">
                <a:latin typeface="Saira Semi Condensed"/>
                <a:ea typeface="Saira Semi Condensed"/>
                <a:cs typeface="Saira Semi Condensed"/>
                <a:sym typeface="Saira Semi Condensed"/>
              </a:rPr>
              <a:t>viSMOS</a:t>
            </a:r>
            <a:endParaRPr>
              <a:latin typeface="Saira Semi Condensed"/>
              <a:ea typeface="Saira Semi Condensed"/>
              <a:cs typeface="Saira Semi Condensed"/>
              <a:sym typeface="Saira Semi Condensed"/>
            </a:endParaRPr>
          </a:p>
        </p:txBody>
      </p:sp>
      <p:sp>
        <p:nvSpPr>
          <p:cNvPr id="690" name="Google Shape;690;p28"/>
          <p:cNvSpPr txBox="1">
            <a:spLocks noGrp="1"/>
          </p:cNvSpPr>
          <p:nvPr>
            <p:ph type="body" idx="8"/>
          </p:nvPr>
        </p:nvSpPr>
        <p:spPr>
          <a:xfrm>
            <a:off x="4824137" y="3158255"/>
            <a:ext cx="2543700" cy="178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rgbClr val="000000"/>
              </a:buClr>
              <a:buSzPts val="800"/>
              <a:buNone/>
            </a:pP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8"/>
          <p:cNvSpPr txBox="1">
            <a:spLocks noGrp="1"/>
          </p:cNvSpPr>
          <p:nvPr>
            <p:ph type="body" idx="9"/>
          </p:nvPr>
        </p:nvSpPr>
        <p:spPr>
          <a:xfrm>
            <a:off x="4853009" y="3189454"/>
            <a:ext cx="24858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indent="0"/>
            <a:r>
              <a:rPr lang="en-US">
                <a:latin typeface="Saira Semi Condensed"/>
                <a:ea typeface="Saira Semi Condensed"/>
                <a:cs typeface="Saira Semi Condensed"/>
                <a:sym typeface="Saira Semi Condensed"/>
              </a:rPr>
              <a:t>COScid</a:t>
            </a:r>
            <a:endParaRPr>
              <a:latin typeface="Saira Semi Condensed"/>
              <a:ea typeface="Saira Semi Condensed"/>
              <a:cs typeface="Saira Semi Condensed"/>
              <a:sym typeface="Saira Semi Condensed"/>
            </a:endParaRPr>
          </a:p>
        </p:txBody>
      </p:sp>
      <p:sp>
        <p:nvSpPr>
          <p:cNvPr id="692" name="Google Shape;692;p28"/>
          <p:cNvSpPr txBox="1">
            <a:spLocks noGrp="1"/>
          </p:cNvSpPr>
          <p:nvPr>
            <p:ph type="body" idx="13"/>
          </p:nvPr>
        </p:nvSpPr>
        <p:spPr>
          <a:xfrm>
            <a:off x="7577585" y="3158255"/>
            <a:ext cx="2543700" cy="178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rgbClr val="000000"/>
              </a:buClr>
              <a:buSzPts val="800"/>
              <a:buNone/>
            </a:pP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8"/>
          <p:cNvSpPr txBox="1">
            <a:spLocks noGrp="1"/>
          </p:cNvSpPr>
          <p:nvPr>
            <p:ph type="body" idx="14"/>
          </p:nvPr>
        </p:nvSpPr>
        <p:spPr>
          <a:xfrm>
            <a:off x="7606456" y="3189454"/>
            <a:ext cx="24858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indent="0"/>
            <a:r>
              <a:rPr lang="en-US">
                <a:latin typeface="Saira Semi Condensed"/>
                <a:ea typeface="Saira Semi Condensed"/>
                <a:cs typeface="Saira Semi Condensed"/>
                <a:sym typeface="Saira Semi Condensed"/>
              </a:rPr>
              <a:t>COSvgi</a:t>
            </a:r>
            <a:endParaRPr>
              <a:latin typeface="Saira Semi Condensed"/>
              <a:ea typeface="Saira Semi Condensed"/>
              <a:cs typeface="Saira Semi Condensed"/>
              <a:sym typeface="Saira Semi Condensed"/>
            </a:endParaRPr>
          </a:p>
        </p:txBody>
      </p:sp>
      <p:sp>
        <p:nvSpPr>
          <p:cNvPr id="694" name="Google Shape;694;p28"/>
          <p:cNvSpPr txBox="1">
            <a:spLocks noGrp="1"/>
          </p:cNvSpPr>
          <p:nvPr>
            <p:ph type="body" idx="15"/>
          </p:nvPr>
        </p:nvSpPr>
        <p:spPr>
          <a:xfrm>
            <a:off x="2070689" y="4233612"/>
            <a:ext cx="2544000" cy="170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800" tIns="44800" rIns="44800" bIns="44800" anchor="t" anchorCtr="0">
            <a:spAutoFit/>
          </a:bodyPr>
          <a:lstStyle/>
          <a:p>
            <a:pPr marL="165096" indent="-158747">
              <a:lnSpc>
                <a:spcPct val="100000"/>
              </a:lnSpc>
              <a:buClr>
                <a:srgbClr val="707173"/>
              </a:buClr>
              <a:buSzPts val="1500"/>
              <a:buFont typeface="Saira Semi Condensed"/>
              <a:buChar char="•"/>
            </a:pPr>
            <a:r>
              <a:rPr lang="en-US" sz="1500" dirty="0">
                <a:latin typeface="Saira Semi Condensed"/>
                <a:ea typeface="Saira Semi Condensed"/>
                <a:cs typeface="Saira Semi Condensed"/>
                <a:sym typeface="Saira Semi Condensed"/>
              </a:rPr>
              <a:t>Visualization and interaction with all SMOS products;</a:t>
            </a:r>
          </a:p>
          <a:p>
            <a:pPr marL="165096" indent="-158747">
              <a:lnSpc>
                <a:spcPct val="100000"/>
              </a:lnSpc>
              <a:buClr>
                <a:srgbClr val="707173"/>
              </a:buClr>
              <a:buSzPts val="1500"/>
              <a:buFont typeface="Saira Semi Condensed"/>
              <a:buChar char="•"/>
            </a:pPr>
            <a:r>
              <a:rPr lang="en-US" sz="1500" dirty="0">
                <a:latin typeface="Saira Semi Condensed"/>
                <a:ea typeface="Saira Semi Condensed"/>
                <a:cs typeface="Saira Semi Condensed"/>
                <a:sym typeface="Saira Semi Condensed"/>
              </a:rPr>
              <a:t>Allows users to compare products and detect LCLU changes;</a:t>
            </a:r>
          </a:p>
          <a:p>
            <a:pPr marL="165096" indent="-158747">
              <a:lnSpc>
                <a:spcPct val="100000"/>
              </a:lnSpc>
              <a:buClr>
                <a:srgbClr val="707173"/>
              </a:buClr>
              <a:buSzPts val="1500"/>
              <a:buFont typeface="Saira Semi Condensed"/>
              <a:buChar char="•"/>
            </a:pPr>
            <a:r>
              <a:rPr lang="en-US" sz="1500" dirty="0">
                <a:latin typeface="Saira Semi Condensed"/>
                <a:ea typeface="Saira Semi Condensed"/>
                <a:cs typeface="Saira Semi Condensed"/>
                <a:sym typeface="Saira Semi Condensed"/>
              </a:rPr>
              <a:t>Getting to know the territory better</a:t>
            </a:r>
          </a:p>
        </p:txBody>
      </p:sp>
      <p:sp>
        <p:nvSpPr>
          <p:cNvPr id="695" name="Google Shape;695;p28"/>
          <p:cNvSpPr txBox="1">
            <a:spLocks noGrp="1"/>
          </p:cNvSpPr>
          <p:nvPr>
            <p:ph type="body" idx="16"/>
          </p:nvPr>
        </p:nvSpPr>
        <p:spPr>
          <a:xfrm>
            <a:off x="4824136" y="4233611"/>
            <a:ext cx="2544000" cy="124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800" tIns="44800" rIns="44800" bIns="44800" anchor="t" anchorCtr="0">
            <a:spAutoFit/>
          </a:bodyPr>
          <a:lstStyle/>
          <a:p>
            <a:pPr marL="165096" indent="-158747">
              <a:lnSpc>
                <a:spcPct val="100000"/>
              </a:lnSpc>
              <a:buClr>
                <a:srgbClr val="707173"/>
              </a:buClr>
              <a:buSzPts val="1500"/>
              <a:buFont typeface="Saira Semi Condensed"/>
              <a:buChar char="•"/>
            </a:pPr>
            <a:r>
              <a:rPr lang="en-US" sz="1500" dirty="0">
                <a:latin typeface="Saira Semi Condensed"/>
                <a:ea typeface="Saira Semi Condensed"/>
                <a:cs typeface="Saira Semi Condensed"/>
                <a:sym typeface="Saira Semi Condensed"/>
              </a:rPr>
              <a:t>Visualization and production of statistics, dynamics and various information on LCLU of mainland Portugal based on COS.</a:t>
            </a:r>
          </a:p>
        </p:txBody>
      </p:sp>
      <p:sp>
        <p:nvSpPr>
          <p:cNvPr id="696" name="Google Shape;696;p28"/>
          <p:cNvSpPr txBox="1">
            <a:spLocks noGrp="1"/>
          </p:cNvSpPr>
          <p:nvPr>
            <p:ph type="body" idx="17"/>
          </p:nvPr>
        </p:nvSpPr>
        <p:spPr>
          <a:xfrm>
            <a:off x="7606456" y="4233611"/>
            <a:ext cx="2544000" cy="147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800" tIns="44800" rIns="44800" bIns="44800" anchor="t" anchorCtr="0">
            <a:spAutoFit/>
          </a:bodyPr>
          <a:lstStyle/>
          <a:p>
            <a:pPr marL="165096" indent="-158747">
              <a:lnSpc>
                <a:spcPct val="100000"/>
              </a:lnSpc>
              <a:buClr>
                <a:srgbClr val="707173"/>
              </a:buClr>
              <a:buSzPts val="1500"/>
              <a:buFont typeface="Saira Semi Condensed"/>
              <a:buChar char="•"/>
            </a:pPr>
            <a:r>
              <a:rPr lang="en-US" sz="1500" dirty="0">
                <a:solidFill>
                  <a:srgbClr val="707173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rPr>
              <a:t>Volunteered geographic information;</a:t>
            </a:r>
          </a:p>
          <a:p>
            <a:pPr marL="165096" indent="-158747">
              <a:lnSpc>
                <a:spcPct val="100000"/>
              </a:lnSpc>
              <a:buClr>
                <a:srgbClr val="707173"/>
              </a:buClr>
              <a:buSzPts val="1500"/>
              <a:buFont typeface="Saira Semi Condensed"/>
              <a:buChar char="•"/>
            </a:pPr>
            <a:r>
              <a:rPr lang="en-US" sz="1500" dirty="0">
                <a:solidFill>
                  <a:srgbClr val="707173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rPr>
              <a:t>Allows users to submit proposals for changes and improvements to COS and </a:t>
            </a:r>
            <a:r>
              <a:rPr lang="en-US" sz="1500" dirty="0" err="1">
                <a:solidFill>
                  <a:srgbClr val="707173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rPr>
              <a:t>COSc</a:t>
            </a:r>
            <a:r>
              <a:rPr lang="en-US" sz="1500" dirty="0">
                <a:solidFill>
                  <a:srgbClr val="707173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rPr>
              <a:t>.</a:t>
            </a:r>
            <a:endParaRPr dirty="0">
              <a:latin typeface="Saira Semi Condensed"/>
              <a:ea typeface="Saira Semi Condensed"/>
              <a:cs typeface="Saira Semi Condensed"/>
              <a:sym typeface="Saira Semi Condensed"/>
            </a:endParaRPr>
          </a:p>
        </p:txBody>
      </p:sp>
      <p:pic>
        <p:nvPicPr>
          <p:cNvPr id="697" name="Google Shape;697;p28" descr="Image"/>
          <p:cNvPicPr preferRelativeResize="0">
            <a:picLocks noGrp="1"/>
          </p:cNvPicPr>
          <p:nvPr>
            <p:ph type="pic" idx="18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5426275" y="3552513"/>
            <a:ext cx="1339453" cy="656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28" descr="Image"/>
          <p:cNvPicPr preferRelativeResize="0">
            <a:picLocks noGrp="1"/>
          </p:cNvPicPr>
          <p:nvPr>
            <p:ph type="pic" idx="19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8208653" y="3550682"/>
            <a:ext cx="1339455" cy="659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28" descr="Image"/>
          <p:cNvPicPr preferRelativeResize="0">
            <a:picLocks noGrp="1"/>
          </p:cNvPicPr>
          <p:nvPr>
            <p:ph type="pic" idx="20"/>
          </p:nvPr>
        </p:nvPicPr>
        <p:blipFill rotWithShape="1">
          <a:blip r:embed="rId8">
            <a:alphaModFix/>
          </a:blip>
          <a:srcRect/>
          <a:stretch/>
        </p:blipFill>
        <p:spPr>
          <a:xfrm>
            <a:off x="2643895" y="3563313"/>
            <a:ext cx="1339455" cy="603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509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5b30e423eb_1_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Risk management</a:t>
            </a:r>
            <a:endParaRPr dirty="0"/>
          </a:p>
        </p:txBody>
      </p:sp>
      <p:sp>
        <p:nvSpPr>
          <p:cNvPr id="472" name="Google Shape;472;g15b30e423eb_1_0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ctr" anchorCtr="0">
            <a:noAutofit/>
          </a:bodyPr>
          <a:lstStyle/>
          <a:p>
            <a:pPr marL="0" indent="0"/>
            <a:r>
              <a:rPr lang="en-US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4339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Risk management cycle</a:t>
            </a:r>
          </a:p>
        </p:txBody>
      </p:sp>
      <p:sp>
        <p:nvSpPr>
          <p:cNvPr id="5" name="Marcador de Posição da Imagem 4"/>
          <p:cNvSpPr>
            <a:spLocks noGrp="1"/>
          </p:cNvSpPr>
          <p:nvPr>
            <p:ph type="pic" idx="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Marcador de Posição do Texto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259019689"/>
              </p:ext>
            </p:extLst>
          </p:nvPr>
        </p:nvGraphicFramePr>
        <p:xfrm>
          <a:off x="2501900" y="1783048"/>
          <a:ext cx="7188200" cy="4579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9156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err="1"/>
              <a:t>Mitigation</a:t>
            </a:r>
            <a:r>
              <a:rPr lang="pt-PT" dirty="0"/>
              <a:t> and </a:t>
            </a:r>
            <a:r>
              <a:rPr lang="pt-PT" dirty="0" err="1"/>
              <a:t>planning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indent="-457189"/>
            <a:r>
              <a:rPr lang="en-US" dirty="0">
                <a:solidFill>
                  <a:schemeClr val="lt1">
                    <a:alpha val="30000"/>
                  </a:schemeClr>
                </a:solidFill>
              </a:rPr>
              <a:t>03.1</a:t>
            </a:r>
            <a:endParaRPr lang="pt-PT" dirty="0">
              <a:solidFill>
                <a:schemeClr val="lt1">
                  <a:alpha val="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3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5b30e423eb_1_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t" anchorCtr="0">
            <a:noAutofit/>
          </a:bodyPr>
          <a:lstStyle/>
          <a:p>
            <a:pPr marL="0" indent="0">
              <a:buNone/>
            </a:pPr>
            <a:r>
              <a:rPr lang="en-GB" dirty="0"/>
              <a:t>Land cover monitoring system SMOS</a:t>
            </a:r>
          </a:p>
        </p:txBody>
      </p:sp>
      <p:sp>
        <p:nvSpPr>
          <p:cNvPr id="472" name="Google Shape;472;g15b30e423eb_1_0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88075" tIns="88075" rIns="88075" bIns="88075" anchor="ctr" anchorCtr="0">
            <a:noAutofit/>
          </a:bodyPr>
          <a:lstStyle/>
          <a:p>
            <a:pPr marL="0" indent="0"/>
            <a:r>
              <a:rPr lang="en-GB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266539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>
          <a:xfrm>
            <a:off x="360000" y="360001"/>
            <a:ext cx="10800000" cy="1322847"/>
          </a:xfrm>
        </p:spPr>
        <p:txBody>
          <a:bodyPr/>
          <a:lstStyle/>
          <a:p>
            <a:r>
              <a:rPr lang="en-GB" dirty="0"/>
              <a:t>Cartography for landscape planning, decision making, and more</a:t>
            </a:r>
          </a:p>
        </p:txBody>
      </p:sp>
      <p:sp>
        <p:nvSpPr>
          <p:cNvPr id="4" name="Marcador de Posição da Imagem 3"/>
          <p:cNvSpPr>
            <a:spLocks noGrp="1"/>
          </p:cNvSpPr>
          <p:nvPr>
            <p:ph type="pic" idx="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Current products</a:t>
            </a:r>
          </a:p>
          <a:p>
            <a:pPr lvl="1"/>
            <a:r>
              <a:rPr lang="en-GB" dirty="0"/>
              <a:t>LCLU cartography</a:t>
            </a:r>
          </a:p>
          <a:p>
            <a:pPr lvl="1"/>
            <a:r>
              <a:rPr lang="en-GB" dirty="0"/>
              <a:t>Wildland-urban interface</a:t>
            </a:r>
          </a:p>
          <a:p>
            <a:r>
              <a:rPr lang="en-GB" dirty="0"/>
              <a:t>Future products</a:t>
            </a:r>
          </a:p>
          <a:p>
            <a:pPr lvl="1"/>
            <a:r>
              <a:rPr lang="en-GB" dirty="0"/>
              <a:t>LiDAR (DTM, DEM, and vegetation structure) </a:t>
            </a:r>
          </a:p>
          <a:p>
            <a:pPr lvl="1"/>
            <a:r>
              <a:rPr lang="en-GB" dirty="0"/>
              <a:t>Topographic cartography</a:t>
            </a:r>
          </a:p>
          <a:p>
            <a:pPr lvl="1"/>
            <a:r>
              <a:rPr lang="en-GB" dirty="0"/>
              <a:t>Very high spatial resolution imagery</a:t>
            </a:r>
          </a:p>
          <a:p>
            <a:r>
              <a:rPr lang="en-GB" dirty="0"/>
              <a:t>Available for downloading for careful analysis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394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Posição do Texto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76225"/>
            <a:r>
              <a:rPr lang="en-US" dirty="0"/>
              <a:t>LCLU cartography</a:t>
            </a:r>
          </a:p>
        </p:txBody>
      </p:sp>
      <p:sp>
        <p:nvSpPr>
          <p:cNvPr id="18" name="Marcador de Posição do Texto 17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indent="-276225"/>
            <a:endParaRPr lang="pt-PT" dirty="0"/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14" y="2283372"/>
            <a:ext cx="1773789" cy="3602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7121" y="2229383"/>
            <a:ext cx="2640226" cy="371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7548653" y="2147977"/>
            <a:ext cx="2708695" cy="107830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/>
          <p:cNvSpPr/>
          <p:nvPr/>
        </p:nvSpPr>
        <p:spPr>
          <a:xfrm>
            <a:off x="7617122" y="5210354"/>
            <a:ext cx="2122641" cy="81923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Chaveta à direita 4"/>
          <p:cNvSpPr/>
          <p:nvPr/>
        </p:nvSpPr>
        <p:spPr>
          <a:xfrm>
            <a:off x="9924688" y="3303918"/>
            <a:ext cx="802256" cy="19064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aixaDeTexto 7"/>
          <p:cNvSpPr txBox="1"/>
          <p:nvPr/>
        </p:nvSpPr>
        <p:spPr>
          <a:xfrm>
            <a:off x="10783066" y="3995525"/>
            <a:ext cx="1399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aira Semi Condensed" panose="020B0604020202020204" charset="0"/>
                <a:cs typeface="Saira Semi Condensed" panose="020B0604020202020204" charset="0"/>
              </a:rPr>
              <a:t>Updated classes</a:t>
            </a:r>
          </a:p>
          <a:p>
            <a:r>
              <a:rPr lang="en-US" dirty="0">
                <a:latin typeface="Saira Semi Condensed" panose="020B0604020202020204" charset="0"/>
                <a:cs typeface="Saira Semi Condensed" panose="020B0604020202020204" charset="0"/>
              </a:rPr>
              <a:t>(vegetation loss)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088987" y="1886400"/>
            <a:ext cx="223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Saira Semi Condensed" panose="020B0604020202020204" charset="0"/>
                <a:cs typeface="Saira Semi Condensed" panose="020B0604020202020204" charset="0"/>
              </a:rPr>
              <a:t>Pre-fire season </a:t>
            </a:r>
            <a:r>
              <a:rPr lang="en-US" sz="1800" dirty="0" err="1">
                <a:latin typeface="Saira Semi Condensed" panose="020B0604020202020204" charset="0"/>
                <a:cs typeface="Saira Semi Condensed" panose="020B0604020202020204" charset="0"/>
              </a:rPr>
              <a:t>COSc</a:t>
            </a:r>
            <a:r>
              <a:rPr lang="en-US" sz="1800" dirty="0">
                <a:latin typeface="Saira Semi Condensed" panose="020B0604020202020204" charset="0"/>
                <a:cs typeface="Saira Semi Condensed" panose="020B0604020202020204" charset="0"/>
              </a:rPr>
              <a:t> </a:t>
            </a:r>
            <a:r>
              <a:rPr lang="en-US" dirty="0">
                <a:latin typeface="Saira Semi Condensed" panose="020B0604020202020204" charset="0"/>
                <a:cs typeface="Saira Semi Condensed" panose="020B0604020202020204" charset="0"/>
              </a:rPr>
              <a:t>(partially updated)</a:t>
            </a:r>
            <a:endParaRPr lang="pt-PT" dirty="0">
              <a:latin typeface="Saira Semi Condensed" panose="020B0604020202020204" charset="0"/>
              <a:cs typeface="Saira Semi Condensed" panose="020B060402020202020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22" y="2283372"/>
            <a:ext cx="1773789" cy="3602438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989776" y="1886367"/>
            <a:ext cx="193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Saira Semi Condensed" panose="020B0604020202020204" charset="0"/>
                <a:cs typeface="Saira Semi Condensed" panose="020B0604020202020204" charset="0"/>
              </a:rPr>
              <a:t>COSc</a:t>
            </a:r>
            <a:endParaRPr lang="pt-PT" sz="1800" dirty="0">
              <a:latin typeface="Saira Semi Condensed" panose="020B0604020202020204" charset="0"/>
              <a:cs typeface="Saira Semi Condensed" panose="020B060402020202020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8" r="34443"/>
          <a:stretch/>
        </p:blipFill>
        <p:spPr>
          <a:xfrm>
            <a:off x="569842" y="2283372"/>
            <a:ext cx="1992945" cy="3636000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600075" y="1886367"/>
            <a:ext cx="193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Saira Semi Condensed" panose="020B0604020202020204" charset="0"/>
                <a:cs typeface="Saira Semi Condensed" panose="020B0604020202020204" charset="0"/>
              </a:rPr>
              <a:t>COS</a:t>
            </a:r>
            <a:endParaRPr lang="pt-PT" sz="1800" dirty="0">
              <a:latin typeface="Saira Semi Condensed" panose="020B0604020202020204" charset="0"/>
              <a:cs typeface="Saira Semi Condensed" panose="020B060402020202020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00075" y="6008600"/>
            <a:ext cx="193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aira Semi Condensed" panose="020B0604020202020204" charset="0"/>
                <a:cs typeface="Saira Semi Condensed" panose="020B0604020202020204" charset="0"/>
              </a:rPr>
              <a:t>83 land use classes</a:t>
            </a:r>
          </a:p>
          <a:p>
            <a:pPr algn="ctr"/>
            <a:r>
              <a:rPr lang="en-US" dirty="0">
                <a:latin typeface="Saira Semi Condensed" panose="020B0604020202020204" charset="0"/>
                <a:cs typeface="Saira Semi Condensed" panose="020B0604020202020204" charset="0"/>
              </a:rPr>
              <a:t>1 ha MMU</a:t>
            </a:r>
            <a:endParaRPr lang="pt-PT" dirty="0">
              <a:latin typeface="Saira Semi Condensed" panose="020B0604020202020204" charset="0"/>
              <a:cs typeface="Saira Semi Condensed" panose="020B060402020202020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2989776" y="6008599"/>
            <a:ext cx="193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aira Semi Condensed" panose="020B0604020202020204" charset="0"/>
                <a:cs typeface="Saira Semi Condensed" panose="020B0604020202020204" charset="0"/>
              </a:rPr>
              <a:t>15 land cover classes</a:t>
            </a:r>
          </a:p>
          <a:p>
            <a:pPr algn="ctr"/>
            <a:r>
              <a:rPr lang="en-US" dirty="0">
                <a:latin typeface="Saira Semi Condensed" panose="020B0604020202020204" charset="0"/>
                <a:cs typeface="Saira Semi Condensed" panose="020B0604020202020204" charset="0"/>
              </a:rPr>
              <a:t>10 m pixel size</a:t>
            </a:r>
            <a:endParaRPr lang="pt-PT" dirty="0">
              <a:latin typeface="Saira Semi Condensed" panose="020B0604020202020204" charset="0"/>
              <a:cs typeface="Saira Semi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48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ICNF Rural Fire Danger maps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3"/>
          </p:nvPr>
        </p:nvSpPr>
        <p:spPr>
          <a:xfrm>
            <a:off x="360002" y="998542"/>
            <a:ext cx="10302519" cy="41505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Marcador de Posição da Imagem 3"/>
          <p:cNvSpPr>
            <a:spLocks noGrp="1"/>
          </p:cNvSpPr>
          <p:nvPr>
            <p:ph type="pic" idx="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There are 3 Rural Fire Danger maps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047407"/>
              </p:ext>
            </p:extLst>
          </p:nvPr>
        </p:nvGraphicFramePr>
        <p:xfrm>
          <a:off x="1538606" y="3118895"/>
          <a:ext cx="9114791" cy="2682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57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6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GB" sz="1900" b="0" noProof="0" dirty="0">
                          <a:solidFill>
                            <a:schemeClr val="tx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Danger map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0" noProof="0" dirty="0">
                          <a:solidFill>
                            <a:schemeClr val="tx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Updating frequency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0" noProof="0" dirty="0">
                          <a:solidFill>
                            <a:schemeClr val="tx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SMOS cartography used as input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GB" sz="1900" b="0" noProof="0" dirty="0">
                          <a:solidFill>
                            <a:schemeClr val="bg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Structural</a:t>
                      </a:r>
                    </a:p>
                    <a:p>
                      <a:pPr algn="ctr"/>
                      <a:r>
                        <a:rPr lang="en-GB" sz="1900" b="0" noProof="0" dirty="0">
                          <a:solidFill>
                            <a:schemeClr val="bg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(long-term planning)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A6D7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GB" sz="1900" b="0" kern="1200" noProof="0" dirty="0">
                          <a:solidFill>
                            <a:schemeClr val="dk1"/>
                          </a:solidFill>
                          <a:effectLst/>
                          <a:latin typeface="Saira Semi Condensed" panose="020B0604020202020204" charset="0"/>
                          <a:ea typeface="+mn-ea"/>
                          <a:cs typeface="Saira Semi Condensed" panose="020B0604020202020204" charset="0"/>
                        </a:rPr>
                        <a:t>Decennial</a:t>
                      </a:r>
                    </a:p>
                    <a:p>
                      <a:pPr lvl="1"/>
                      <a:r>
                        <a:rPr lang="en-GB" sz="1900" b="0" kern="1200" noProof="0" dirty="0">
                          <a:solidFill>
                            <a:schemeClr val="dk1"/>
                          </a:solidFill>
                          <a:effectLst/>
                          <a:latin typeface="Saira Semi Condensed" panose="020B0604020202020204" charset="0"/>
                          <a:ea typeface="+mn-ea"/>
                          <a:cs typeface="Saira Semi Condensed" panose="020B0604020202020204" charset="0"/>
                        </a:rPr>
                        <a:t>(Next update: 2030-2040)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noProof="0" dirty="0">
                          <a:effectLst/>
                          <a:latin typeface="Saira Semi Condensed" panose="020B0604020202020204" charset="0"/>
                          <a:ea typeface="Calibri" panose="020F0502020204030204" pitchFamily="34" charset="0"/>
                          <a:cs typeface="Saira Semi Condensed" panose="020B0604020202020204" charset="0"/>
                        </a:rPr>
                        <a:t>COS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GB" sz="1900" b="0" noProof="0" dirty="0" err="1">
                          <a:solidFill>
                            <a:schemeClr val="bg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Conjunctural</a:t>
                      </a:r>
                      <a:endParaRPr lang="en-GB" sz="1900" b="0" noProof="0" dirty="0">
                        <a:solidFill>
                          <a:schemeClr val="bg1"/>
                        </a:solidFill>
                        <a:latin typeface="Saira SemiCondensed Medium" panose="020B0604020202020204" charset="0"/>
                        <a:cs typeface="Saira SemiCondensed Medium" panose="020B0604020202020204" charset="0"/>
                      </a:endParaRPr>
                    </a:p>
                    <a:p>
                      <a:pPr algn="ctr"/>
                      <a:r>
                        <a:rPr lang="en-GB" sz="1900" b="0" noProof="0" dirty="0">
                          <a:solidFill>
                            <a:schemeClr val="bg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(mid-term planning)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A6D7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GB" sz="1900" b="0" kern="1200" noProof="0" dirty="0">
                          <a:solidFill>
                            <a:schemeClr val="dk1"/>
                          </a:solidFill>
                          <a:effectLst/>
                          <a:latin typeface="Saira Semi Condensed" panose="020B0604020202020204" charset="0"/>
                          <a:ea typeface="+mn-ea"/>
                          <a:cs typeface="Saira Semi Condensed" panose="020B0604020202020204" charset="0"/>
                        </a:rPr>
                        <a:t>Annual</a:t>
                      </a:r>
                      <a:r>
                        <a:rPr lang="en-GB" sz="1900" b="0" kern="1200" baseline="0" noProof="0" dirty="0">
                          <a:solidFill>
                            <a:schemeClr val="dk1"/>
                          </a:solidFill>
                          <a:effectLst/>
                          <a:latin typeface="Saira Semi Condensed" panose="020B0604020202020204" charset="0"/>
                          <a:ea typeface="+mn-ea"/>
                          <a:cs typeface="Saira Semi Condensed" panose="020B0604020202020204" charset="0"/>
                        </a:rPr>
                        <a:t> </a:t>
                      </a:r>
                    </a:p>
                    <a:p>
                      <a:pPr lvl="1"/>
                      <a:r>
                        <a:rPr lang="en-GB" sz="1900" b="0" kern="1200" baseline="0" noProof="0" dirty="0">
                          <a:solidFill>
                            <a:schemeClr val="dk1"/>
                          </a:solidFill>
                          <a:effectLst/>
                          <a:latin typeface="Saira Semi Condensed" panose="020B0604020202020204" charset="0"/>
                          <a:ea typeface="+mn-ea"/>
                          <a:cs typeface="Saira Semi Condensed" panose="020B0604020202020204" charset="0"/>
                        </a:rPr>
                        <a:t>(January)</a:t>
                      </a:r>
                      <a:endParaRPr lang="en-GB" sz="1900" b="0" kern="1200" noProof="0" dirty="0">
                        <a:solidFill>
                          <a:schemeClr val="dk1"/>
                        </a:solidFill>
                        <a:effectLst/>
                        <a:latin typeface="Saira Semi Condensed" panose="020B0604020202020204" charset="0"/>
                        <a:ea typeface="+mn-ea"/>
                        <a:cs typeface="Saira Semi Condensed" panose="020B060402020202020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noProof="0" dirty="0" err="1">
                          <a:effectLst/>
                          <a:latin typeface="Saira Semi Condensed" panose="020B0604020202020204" charset="0"/>
                          <a:ea typeface="Calibri" panose="020F0502020204030204" pitchFamily="34" charset="0"/>
                          <a:cs typeface="Saira Semi Condensed" panose="020B0604020202020204" charset="0"/>
                        </a:rPr>
                        <a:t>COSc</a:t>
                      </a:r>
                      <a:endParaRPr lang="en-GB" sz="1900" noProof="0" dirty="0">
                        <a:effectLst/>
                        <a:latin typeface="Saira Semi Condensed" panose="020B0604020202020204" charset="0"/>
                        <a:ea typeface="Calibri" panose="020F0502020204030204" pitchFamily="34" charset="0"/>
                        <a:cs typeface="Saira Semi Condensed" panose="020B060402020202020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GB" sz="1900" b="0" noProof="0" dirty="0">
                          <a:solidFill>
                            <a:schemeClr val="bg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Pre-fire season</a:t>
                      </a:r>
                    </a:p>
                    <a:p>
                      <a:pPr algn="ctr"/>
                      <a:r>
                        <a:rPr lang="en-GB" sz="1900" b="0" noProof="0" dirty="0">
                          <a:solidFill>
                            <a:schemeClr val="bg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(short-term</a:t>
                      </a:r>
                      <a:r>
                        <a:rPr lang="en-GB" sz="1900" b="0" baseline="0" noProof="0" dirty="0">
                          <a:solidFill>
                            <a:schemeClr val="bg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 planning)</a:t>
                      </a:r>
                      <a:endParaRPr lang="en-GB" sz="1900" b="0" noProof="0" dirty="0">
                        <a:solidFill>
                          <a:schemeClr val="bg1"/>
                        </a:solidFill>
                        <a:latin typeface="Saira SemiCondensed Medium" panose="020B0604020202020204" charset="0"/>
                        <a:cs typeface="Saira SemiCondensed Medium" panose="020B060402020202020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BA6D7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GB" sz="1900" b="0" kern="1200" noProof="0" dirty="0">
                          <a:solidFill>
                            <a:schemeClr val="dk1"/>
                          </a:solidFill>
                          <a:effectLst/>
                          <a:latin typeface="Saira Semi Condensed" panose="020B0604020202020204" charset="0"/>
                          <a:ea typeface="+mn-ea"/>
                          <a:cs typeface="Saira Semi Condensed" panose="020B0604020202020204" charset="0"/>
                        </a:rPr>
                        <a:t>Annual </a:t>
                      </a:r>
                    </a:p>
                    <a:p>
                      <a:pPr lvl="1"/>
                      <a:r>
                        <a:rPr lang="en-GB" sz="1900" b="0" kern="1200" noProof="0" dirty="0">
                          <a:solidFill>
                            <a:schemeClr val="dk1"/>
                          </a:solidFill>
                          <a:effectLst/>
                          <a:latin typeface="Saira Semi Condensed" panose="020B0604020202020204" charset="0"/>
                          <a:ea typeface="+mn-ea"/>
                          <a:cs typeface="Saira Semi Condensed" panose="020B0604020202020204" charset="0"/>
                        </a:rPr>
                        <a:t>(July)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noProof="0" dirty="0">
                          <a:effectLst/>
                          <a:latin typeface="Saira Semi Condensed" panose="020B0604020202020204" charset="0"/>
                          <a:ea typeface="Calibri" panose="020F0502020204030204" pitchFamily="34" charset="0"/>
                          <a:cs typeface="Saira Semi Condensed" panose="020B0604020202020204" charset="0"/>
                        </a:rPr>
                        <a:t>Pre-fire season </a:t>
                      </a:r>
                      <a:r>
                        <a:rPr lang="en-GB" sz="1900" noProof="0" dirty="0" err="1">
                          <a:effectLst/>
                          <a:latin typeface="Saira Semi Condensed" panose="020B0604020202020204" charset="0"/>
                          <a:ea typeface="Calibri" panose="020F0502020204030204" pitchFamily="34" charset="0"/>
                          <a:cs typeface="Saira Semi Condensed" panose="020B0604020202020204" charset="0"/>
                        </a:rPr>
                        <a:t>COSc</a:t>
                      </a:r>
                      <a:endParaRPr lang="en-GB" sz="1900" kern="1200" noProof="0" dirty="0">
                        <a:solidFill>
                          <a:schemeClr val="dk1"/>
                        </a:solidFill>
                        <a:effectLst/>
                        <a:latin typeface="Saira Semi Condensed" panose="020B0604020202020204" charset="0"/>
                        <a:ea typeface="+mn-ea"/>
                        <a:cs typeface="Saira Semi Condensed" panose="020B060402020202020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5534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Wildland-urban interface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3"/>
          </p:nvPr>
        </p:nvSpPr>
        <p:spPr>
          <a:xfrm>
            <a:off x="360002" y="998542"/>
            <a:ext cx="10302519" cy="41505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Marcador de Posição da Imagem 3"/>
          <p:cNvSpPr>
            <a:spLocks noGrp="1"/>
          </p:cNvSpPr>
          <p:nvPr>
            <p:ph type="pic" idx="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There are 3 Wildland-urban interface maps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558800"/>
              </p:ext>
            </p:extLst>
          </p:nvPr>
        </p:nvGraphicFramePr>
        <p:xfrm>
          <a:off x="1538606" y="3118895"/>
          <a:ext cx="9114791" cy="2392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57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6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GB" sz="1900" b="0" noProof="0" dirty="0">
                          <a:solidFill>
                            <a:schemeClr val="tx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Wildland-urban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0" noProof="0" dirty="0">
                          <a:solidFill>
                            <a:schemeClr val="tx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Updating frequency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0" noProof="0" dirty="0">
                          <a:solidFill>
                            <a:schemeClr val="tx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Vegetation fuel modelled from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GB" sz="1900" b="0" noProof="0" dirty="0">
                          <a:solidFill>
                            <a:schemeClr val="bg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Structural</a:t>
                      </a:r>
                    </a:p>
                    <a:p>
                      <a:pPr algn="ctr"/>
                      <a:r>
                        <a:rPr lang="en-GB" sz="1900" b="0" noProof="0" dirty="0">
                          <a:solidFill>
                            <a:schemeClr val="bg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(long-term planning)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A6D7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GB" sz="1900" b="0" kern="1200" noProof="0" dirty="0">
                          <a:solidFill>
                            <a:schemeClr val="dk1"/>
                          </a:solidFill>
                          <a:effectLst/>
                          <a:latin typeface="Saira Semi Condensed" panose="020B0604020202020204" charset="0"/>
                          <a:ea typeface="+mn-ea"/>
                          <a:cs typeface="Saira Semi Condensed" panose="020B0604020202020204" charset="0"/>
                        </a:rPr>
                        <a:t>Depending on COS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noProof="0" dirty="0">
                          <a:effectLst/>
                          <a:latin typeface="Saira Semi Condensed" panose="020B0604020202020204" charset="0"/>
                          <a:ea typeface="Calibri" panose="020F0502020204030204" pitchFamily="34" charset="0"/>
                          <a:cs typeface="Saira Semi Condensed" panose="020B0604020202020204" charset="0"/>
                        </a:rPr>
                        <a:t>COS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GB" sz="1900" b="0" noProof="0" dirty="0" err="1">
                          <a:solidFill>
                            <a:schemeClr val="bg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Conjunctural</a:t>
                      </a:r>
                      <a:endParaRPr lang="en-GB" sz="1900" b="0" noProof="0" dirty="0">
                        <a:solidFill>
                          <a:schemeClr val="bg1"/>
                        </a:solidFill>
                        <a:latin typeface="Saira SemiCondensed Medium" panose="020B0604020202020204" charset="0"/>
                        <a:cs typeface="Saira SemiCondensed Medium" panose="020B0604020202020204" charset="0"/>
                      </a:endParaRPr>
                    </a:p>
                    <a:p>
                      <a:pPr algn="ctr"/>
                      <a:r>
                        <a:rPr lang="en-GB" sz="1900" b="0" noProof="0" dirty="0">
                          <a:solidFill>
                            <a:schemeClr val="bg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(mid-term planning)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A6D7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GB" sz="1900" b="0" kern="1200" noProof="0" dirty="0">
                          <a:solidFill>
                            <a:schemeClr val="dk1"/>
                          </a:solidFill>
                          <a:effectLst/>
                          <a:latin typeface="Saira Semi Condensed" panose="020B0604020202020204" charset="0"/>
                          <a:ea typeface="+mn-ea"/>
                          <a:cs typeface="Saira Semi Condensed" panose="020B0604020202020204" charset="0"/>
                        </a:rPr>
                        <a:t>Annual</a:t>
                      </a:r>
                      <a:r>
                        <a:rPr lang="en-GB" sz="1900" b="0" kern="1200" baseline="0" noProof="0" dirty="0">
                          <a:solidFill>
                            <a:schemeClr val="dk1"/>
                          </a:solidFill>
                          <a:effectLst/>
                          <a:latin typeface="Saira Semi Condensed" panose="020B0604020202020204" charset="0"/>
                          <a:ea typeface="+mn-ea"/>
                          <a:cs typeface="Saira Semi Condensed" panose="020B0604020202020204" charset="0"/>
                        </a:rPr>
                        <a:t> </a:t>
                      </a:r>
                    </a:p>
                    <a:p>
                      <a:pPr lvl="1"/>
                      <a:r>
                        <a:rPr lang="en-GB" sz="1900" b="0" kern="1200" baseline="0" noProof="0" dirty="0">
                          <a:solidFill>
                            <a:schemeClr val="dk1"/>
                          </a:solidFill>
                          <a:effectLst/>
                          <a:latin typeface="Saira Semi Condensed" panose="020B0604020202020204" charset="0"/>
                          <a:ea typeface="+mn-ea"/>
                          <a:cs typeface="Saira Semi Condensed" panose="020B0604020202020204" charset="0"/>
                        </a:rPr>
                        <a:t>(January)</a:t>
                      </a:r>
                      <a:endParaRPr lang="en-GB" sz="1900" b="0" kern="1200" noProof="0" dirty="0">
                        <a:solidFill>
                          <a:schemeClr val="dk1"/>
                        </a:solidFill>
                        <a:effectLst/>
                        <a:latin typeface="Saira Semi Condensed" panose="020B0604020202020204" charset="0"/>
                        <a:ea typeface="+mn-ea"/>
                        <a:cs typeface="Saira Semi Condensed" panose="020B060402020202020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noProof="0" dirty="0" err="1">
                          <a:effectLst/>
                          <a:latin typeface="Saira Semi Condensed" panose="020B0604020202020204" charset="0"/>
                          <a:ea typeface="Calibri" panose="020F0502020204030204" pitchFamily="34" charset="0"/>
                          <a:cs typeface="Saira Semi Condensed" panose="020B0604020202020204" charset="0"/>
                        </a:rPr>
                        <a:t>COSc</a:t>
                      </a:r>
                      <a:endParaRPr lang="en-GB" sz="1900" noProof="0" dirty="0">
                        <a:effectLst/>
                        <a:latin typeface="Saira Semi Condensed" panose="020B0604020202020204" charset="0"/>
                        <a:ea typeface="Calibri" panose="020F0502020204030204" pitchFamily="34" charset="0"/>
                        <a:cs typeface="Saira Semi Condensed" panose="020B060402020202020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GB" sz="1900" b="0" noProof="0" dirty="0">
                          <a:solidFill>
                            <a:schemeClr val="bg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Pre-fire season</a:t>
                      </a:r>
                    </a:p>
                    <a:p>
                      <a:pPr algn="ctr"/>
                      <a:r>
                        <a:rPr lang="en-GB" sz="1900" b="0" noProof="0" dirty="0">
                          <a:solidFill>
                            <a:schemeClr val="bg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(short-term</a:t>
                      </a:r>
                      <a:r>
                        <a:rPr lang="en-GB" sz="1900" b="0" baseline="0" noProof="0" dirty="0">
                          <a:solidFill>
                            <a:schemeClr val="bg1"/>
                          </a:solidFill>
                          <a:latin typeface="Saira SemiCondensed Medium" panose="020B0604020202020204" charset="0"/>
                          <a:cs typeface="Saira SemiCondensed Medium" panose="020B0604020202020204" charset="0"/>
                        </a:rPr>
                        <a:t> planning)</a:t>
                      </a:r>
                      <a:endParaRPr lang="en-GB" sz="1900" b="0" noProof="0" dirty="0">
                        <a:solidFill>
                          <a:schemeClr val="bg1"/>
                        </a:solidFill>
                        <a:latin typeface="Saira SemiCondensed Medium" panose="020B0604020202020204" charset="0"/>
                        <a:cs typeface="Saira SemiCondensed Medium" panose="020B060402020202020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BA6D7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GB" sz="1900" b="0" kern="1200" noProof="0" dirty="0">
                          <a:solidFill>
                            <a:schemeClr val="dk1"/>
                          </a:solidFill>
                          <a:effectLst/>
                          <a:latin typeface="Saira Semi Condensed" panose="020B0604020202020204" charset="0"/>
                          <a:ea typeface="+mn-ea"/>
                          <a:cs typeface="Saira Semi Condensed" panose="020B0604020202020204" charset="0"/>
                        </a:rPr>
                        <a:t>Annual </a:t>
                      </a:r>
                    </a:p>
                    <a:p>
                      <a:pPr lvl="1"/>
                      <a:r>
                        <a:rPr lang="en-GB" sz="1900" b="0" kern="1200" noProof="0" dirty="0">
                          <a:solidFill>
                            <a:schemeClr val="dk1"/>
                          </a:solidFill>
                          <a:effectLst/>
                          <a:latin typeface="Saira Semi Condensed" panose="020B0604020202020204" charset="0"/>
                          <a:ea typeface="+mn-ea"/>
                          <a:cs typeface="Saira Semi Condensed" panose="020B0604020202020204" charset="0"/>
                        </a:rPr>
                        <a:t>(July)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noProof="0" dirty="0">
                          <a:effectLst/>
                          <a:latin typeface="Saira Semi Condensed" panose="020B0604020202020204" charset="0"/>
                          <a:ea typeface="Calibri" panose="020F0502020204030204" pitchFamily="34" charset="0"/>
                          <a:cs typeface="Saira Semi Condensed" panose="020B0604020202020204" charset="0"/>
                        </a:rPr>
                        <a:t>Pre-fire season </a:t>
                      </a:r>
                      <a:r>
                        <a:rPr lang="en-GB" sz="1900" noProof="0" dirty="0" err="1">
                          <a:effectLst/>
                          <a:latin typeface="Saira Semi Condensed" panose="020B0604020202020204" charset="0"/>
                          <a:ea typeface="Calibri" panose="020F0502020204030204" pitchFamily="34" charset="0"/>
                          <a:cs typeface="Saira Semi Condensed" panose="020B0604020202020204" charset="0"/>
                        </a:rPr>
                        <a:t>COSc</a:t>
                      </a:r>
                      <a:endParaRPr lang="en-GB" sz="1900" kern="1200" noProof="0" dirty="0">
                        <a:solidFill>
                          <a:schemeClr val="dk1"/>
                        </a:solidFill>
                        <a:effectLst/>
                        <a:latin typeface="Saira Semi Condensed" panose="020B0604020202020204" charset="0"/>
                        <a:ea typeface="+mn-ea"/>
                        <a:cs typeface="Saira Semi Condensed" panose="020B060402020202020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006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>
          <a:xfrm>
            <a:off x="360000" y="360000"/>
            <a:ext cx="10800000" cy="692053"/>
          </a:xfrm>
        </p:spPr>
        <p:txBody>
          <a:bodyPr/>
          <a:lstStyle/>
          <a:p>
            <a:r>
              <a:rPr lang="en-GB" dirty="0"/>
              <a:t>Wildland-urban interface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a Imagem 3"/>
          <p:cNvSpPr>
            <a:spLocks noGrp="1"/>
          </p:cNvSpPr>
          <p:nvPr>
            <p:ph type="pic" idx="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6570B18-B921-456B-8E61-8D3D00C49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977" y="5797430"/>
            <a:ext cx="668847" cy="88963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88" y="1583403"/>
            <a:ext cx="8886825" cy="4998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346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16570B18-B921-456B-8E61-8D3D00C49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977" y="5797430"/>
            <a:ext cx="668847" cy="889631"/>
          </a:xfrm>
          <a:prstGeom prst="rect">
            <a:avLst/>
          </a:prstGeom>
        </p:spPr>
      </p:pic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>
          <a:xfrm>
            <a:off x="360000" y="360000"/>
            <a:ext cx="10800000" cy="692053"/>
          </a:xfrm>
        </p:spPr>
        <p:txBody>
          <a:bodyPr/>
          <a:lstStyle/>
          <a:p>
            <a:r>
              <a:rPr lang="en-GB" dirty="0"/>
              <a:t>Wildland-urban interface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a Imagem 3"/>
          <p:cNvSpPr>
            <a:spLocks noGrp="1"/>
          </p:cNvSpPr>
          <p:nvPr>
            <p:ph type="pic" idx="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1" name="Imagem 20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9"/>
          <a:stretch/>
        </p:blipFill>
        <p:spPr>
          <a:xfrm>
            <a:off x="1524000" y="1381890"/>
            <a:ext cx="9144000" cy="502805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CEBD692D-E2EC-4CF4-84DE-34214343045B}"/>
              </a:ext>
            </a:extLst>
          </p:cNvPr>
          <p:cNvSpPr>
            <a:spLocks/>
          </p:cNvSpPr>
          <p:nvPr/>
        </p:nvSpPr>
        <p:spPr>
          <a:xfrm>
            <a:off x="4300267" y="2410205"/>
            <a:ext cx="1197156" cy="107744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 dirty="0"/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B355F854-DEE8-3144-9DFC-A93A81AE352F}"/>
              </a:ext>
            </a:extLst>
          </p:cNvPr>
          <p:cNvSpPr/>
          <p:nvPr/>
        </p:nvSpPr>
        <p:spPr>
          <a:xfrm>
            <a:off x="5697050" y="6182058"/>
            <a:ext cx="797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000" dirty="0">
              <a:solidFill>
                <a:srgbClr val="002060"/>
              </a:solidFill>
              <a:latin typeface="Saira Semi Condensed" panose="020B0604020202020204" charset="0"/>
              <a:cs typeface="Saira Semi Condensed" panose="020B060402020202020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Saira Semi Condensed" panose="020B0604020202020204" charset="0"/>
                <a:cs typeface="Saira Semi Condensed" panose="020B0604020202020204" charset="0"/>
              </a:rPr>
              <a:t>2020</a:t>
            </a:r>
            <a:endParaRPr lang="en-GB" sz="2000" dirty="0">
              <a:solidFill>
                <a:srgbClr val="00B050"/>
              </a:solidFill>
              <a:latin typeface="Saira Semi Condensed" panose="020B0604020202020204" charset="0"/>
              <a:cs typeface="Saira Semi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93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Texto 7"/>
          <p:cNvSpPr>
            <a:spLocks noGrp="1"/>
          </p:cNvSpPr>
          <p:nvPr>
            <p:ph type="body" idx="1"/>
          </p:nvPr>
        </p:nvSpPr>
        <p:spPr>
          <a:xfrm>
            <a:off x="360000" y="360000"/>
            <a:ext cx="10800000" cy="692053"/>
          </a:xfrm>
        </p:spPr>
        <p:txBody>
          <a:bodyPr/>
          <a:lstStyle/>
          <a:p>
            <a:r>
              <a:rPr lang="en-GB" dirty="0"/>
              <a:t>Wildland-urban interface</a:t>
            </a:r>
          </a:p>
        </p:txBody>
      </p:sp>
      <p:sp>
        <p:nvSpPr>
          <p:cNvPr id="9" name="Marcador de Posição do Texto 8"/>
          <p:cNvSpPr>
            <a:spLocks noGrp="1"/>
          </p:cNvSpPr>
          <p:nvPr>
            <p:ph type="body" idx="3"/>
          </p:nvPr>
        </p:nvSpPr>
        <p:spPr>
          <a:xfrm>
            <a:off x="360002" y="1150943"/>
            <a:ext cx="10302519" cy="41505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Marcador de Posição da Imagem 9"/>
          <p:cNvSpPr>
            <a:spLocks noGrp="1"/>
          </p:cNvSpPr>
          <p:nvPr>
            <p:ph type="pic" idx="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Marcador de Posição do Texto 10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B355F854-DEE8-3144-9DFC-A93A81AE352F}"/>
              </a:ext>
            </a:extLst>
          </p:cNvPr>
          <p:cNvSpPr/>
          <p:nvPr/>
        </p:nvSpPr>
        <p:spPr>
          <a:xfrm>
            <a:off x="5697050" y="6182058"/>
            <a:ext cx="797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000" dirty="0">
              <a:solidFill>
                <a:srgbClr val="002060"/>
              </a:solidFill>
              <a:latin typeface="Saira Semi Condensed" panose="020B0604020202020204" charset="0"/>
              <a:cs typeface="Saira Semi Condensed" panose="020B060402020202020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Saira Semi Condensed" panose="020B0604020202020204" charset="0"/>
                <a:cs typeface="Saira Semi Condensed" panose="020B0604020202020204" charset="0"/>
              </a:rPr>
              <a:t>2021</a:t>
            </a:r>
            <a:endParaRPr lang="en-GB" sz="2000" dirty="0">
              <a:solidFill>
                <a:srgbClr val="00B050"/>
              </a:solidFill>
              <a:latin typeface="Saira Semi Condensed" panose="020B0604020202020204" charset="0"/>
              <a:cs typeface="Saira Semi Condensed" panose="020B0604020202020204" charset="0"/>
            </a:endParaRPr>
          </a:p>
        </p:txBody>
      </p:sp>
      <p:pic>
        <p:nvPicPr>
          <p:cNvPr id="2" name="Marcador de Posição de Conteúdo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75"/>
          <a:stretch/>
        </p:blipFill>
        <p:spPr>
          <a:xfrm>
            <a:off x="1523999" y="1381889"/>
            <a:ext cx="9144000" cy="502509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E29B18F-71B8-4B29-8AB1-8479758D2FD8}"/>
              </a:ext>
            </a:extLst>
          </p:cNvPr>
          <p:cNvSpPr txBox="1"/>
          <p:nvPr/>
        </p:nvSpPr>
        <p:spPr>
          <a:xfrm rot="2710560">
            <a:off x="4250141" y="3174144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80 m</a:t>
            </a:r>
          </a:p>
        </p:txBody>
      </p:sp>
      <p:sp>
        <p:nvSpPr>
          <p:cNvPr id="3" name="Retângulo 2"/>
          <p:cNvSpPr/>
          <p:nvPr/>
        </p:nvSpPr>
        <p:spPr>
          <a:xfrm>
            <a:off x="4035443" y="2578344"/>
            <a:ext cx="1728208" cy="155538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 dirty="0"/>
          </a:p>
        </p:txBody>
      </p: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90328BAD-DC3E-4E38-BEB6-D26927ED7663}"/>
              </a:ext>
            </a:extLst>
          </p:cNvPr>
          <p:cNvCxnSpPr>
            <a:cxnSpLocks/>
          </p:cNvCxnSpPr>
          <p:nvPr/>
        </p:nvCxnSpPr>
        <p:spPr>
          <a:xfrm flipH="1" flipV="1">
            <a:off x="4261303" y="3176566"/>
            <a:ext cx="358936" cy="358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D8435476-F21A-43DA-A7C9-6D557062CC16}"/>
              </a:ext>
            </a:extLst>
          </p:cNvPr>
          <p:cNvSpPr txBox="1"/>
          <p:nvPr/>
        </p:nvSpPr>
        <p:spPr>
          <a:xfrm rot="2710560">
            <a:off x="4804869" y="3092019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90 m</a:t>
            </a:r>
          </a:p>
        </p:txBody>
      </p: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E5AC5F8D-D372-42AA-A2DE-A2CB8ABE8B71}"/>
              </a:ext>
            </a:extLst>
          </p:cNvPr>
          <p:cNvCxnSpPr>
            <a:cxnSpLocks/>
          </p:cNvCxnSpPr>
          <p:nvPr/>
        </p:nvCxnSpPr>
        <p:spPr>
          <a:xfrm flipH="1" flipV="1">
            <a:off x="4780401" y="3054941"/>
            <a:ext cx="377131" cy="3994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Imagem 17">
            <a:extLst>
              <a:ext uri="{FF2B5EF4-FFF2-40B4-BE49-F238E27FC236}">
                <a16:creationId xmlns:a16="http://schemas.microsoft.com/office/drawing/2014/main" id="{16570B18-B921-456B-8E61-8D3D00C49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977" y="5797430"/>
            <a:ext cx="668847" cy="88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1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Texto 1"/>
          <p:cNvSpPr txBox="1">
            <a:spLocks/>
          </p:cNvSpPr>
          <p:nvPr/>
        </p:nvSpPr>
        <p:spPr>
          <a:xfrm>
            <a:off x="360000" y="360000"/>
            <a:ext cx="10800000" cy="689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594" indent="-228594">
              <a:buClr>
                <a:srgbClr val="535353"/>
              </a:buClr>
              <a:buSzPts val="3900"/>
            </a:pPr>
            <a:r>
              <a:rPr lang="en-GB" sz="3900" b="1" dirty="0">
                <a:solidFill>
                  <a:srgbClr val="707173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rPr>
              <a:t>LiDAR</a:t>
            </a:r>
          </a:p>
        </p:txBody>
      </p:sp>
      <p:pic>
        <p:nvPicPr>
          <p:cNvPr id="5" name="Imagem 2">
            <a:extLst>
              <a:ext uri="{FF2B5EF4-FFF2-40B4-BE49-F238E27FC236}">
                <a16:creationId xmlns:a16="http://schemas.microsoft.com/office/drawing/2014/main" id="{3094854F-249F-4D45-B4F4-8B7D99C5B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7" y="1203830"/>
            <a:ext cx="6425500" cy="5268911"/>
          </a:xfrm>
          <a:prstGeom prst="rect">
            <a:avLst/>
          </a:prstGeom>
        </p:spPr>
      </p:pic>
      <p:sp>
        <p:nvSpPr>
          <p:cNvPr id="9" name="Retângulo 5">
            <a:extLst>
              <a:ext uri="{FF2B5EF4-FFF2-40B4-BE49-F238E27FC236}">
                <a16:creationId xmlns:a16="http://schemas.microsoft.com/office/drawing/2014/main" id="{3F53302F-98ED-6747-8D66-D94F48A4C31C}"/>
              </a:ext>
            </a:extLst>
          </p:cNvPr>
          <p:cNvSpPr/>
          <p:nvPr/>
        </p:nvSpPr>
        <p:spPr>
          <a:xfrm>
            <a:off x="3656676" y="6627168"/>
            <a:ext cx="487865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51" dirty="0">
                <a:latin typeface="+mj-lt"/>
              </a:rPr>
              <a:t>Fonte: </a:t>
            </a:r>
            <a:r>
              <a:rPr lang="en-GB" sz="900" dirty="0">
                <a:latin typeface="Saira Semi Condensed" panose="020B0604020202020204" charset="0"/>
                <a:cs typeface="Saira Semi Condensed" panose="020B0604020202020204" charset="0"/>
              </a:rPr>
              <a:t>researchgate.net/figure/Airborne-laser-scanning_fig5_342376734</a:t>
            </a:r>
            <a:endParaRPr lang="en-GB" sz="751" dirty="0">
              <a:latin typeface="Saira Semi Condensed" panose="020B0604020202020204" charset="0"/>
              <a:cs typeface="Saira Semi Condensed" panose="020B0604020202020204" charset="0"/>
            </a:endParaRPr>
          </a:p>
        </p:txBody>
      </p:sp>
      <p:sp>
        <p:nvSpPr>
          <p:cNvPr id="10" name="Retângulo 8">
            <a:extLst>
              <a:ext uri="{FF2B5EF4-FFF2-40B4-BE49-F238E27FC236}">
                <a16:creationId xmlns:a16="http://schemas.microsoft.com/office/drawing/2014/main" id="{54A0629B-E91C-2444-8F06-59ADBEB1EC19}"/>
              </a:ext>
            </a:extLst>
          </p:cNvPr>
          <p:cNvSpPr/>
          <p:nvPr/>
        </p:nvSpPr>
        <p:spPr>
          <a:xfrm>
            <a:off x="7892536" y="2590801"/>
            <a:ext cx="2784309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33" dirty="0">
                <a:solidFill>
                  <a:srgbClr val="002060"/>
                </a:solidFill>
                <a:latin typeface="Saira Semi Condensed" panose="020B0604020202020204" charset="0"/>
                <a:cs typeface="Saira Semi Condensed" panose="020B0604020202020204" charset="0"/>
              </a:rPr>
              <a:t>LiDAR coverage of continental Portugal</a:t>
            </a:r>
          </a:p>
        </p:txBody>
      </p:sp>
      <p:sp>
        <p:nvSpPr>
          <p:cNvPr id="11" name="Retângulo 8">
            <a:extLst>
              <a:ext uri="{FF2B5EF4-FFF2-40B4-BE49-F238E27FC236}">
                <a16:creationId xmlns:a16="http://schemas.microsoft.com/office/drawing/2014/main" id="{CBA57337-CBFB-9041-8E7C-8A40E0B6B484}"/>
              </a:ext>
            </a:extLst>
          </p:cNvPr>
          <p:cNvSpPr/>
          <p:nvPr/>
        </p:nvSpPr>
        <p:spPr>
          <a:xfrm>
            <a:off x="7941223" y="3331831"/>
            <a:ext cx="3479253" cy="140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rgbClr val="002060"/>
                </a:solidFill>
                <a:latin typeface="Saira Semi Condensed" panose="020B0604020202020204" charset="0"/>
                <a:cs typeface="Saira Semi Condensed" panose="020B0604020202020204" charset="0"/>
              </a:rPr>
              <a:t>10 points/m</a:t>
            </a:r>
            <a:r>
              <a:rPr lang="en-GB" sz="2133" baseline="30000" dirty="0">
                <a:solidFill>
                  <a:srgbClr val="002060"/>
                </a:solidFill>
                <a:latin typeface="Saira Semi Condensed" panose="020B0604020202020204" charset="0"/>
                <a:cs typeface="Saira Semi Condensed" panose="020B0604020202020204" charset="0"/>
              </a:rPr>
              <a:t>2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rgbClr val="002060"/>
                </a:solidFill>
                <a:latin typeface="Saira Semi Condensed" panose="020B0604020202020204" charset="0"/>
                <a:cs typeface="Saira Semi Condensed" panose="020B0604020202020204" charset="0"/>
              </a:rPr>
              <a:t>One point every 31,6 cm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rgbClr val="002060"/>
                </a:solidFill>
                <a:latin typeface="Saira Semi Condensed" panose="020B0604020202020204" charset="0"/>
                <a:cs typeface="Saira Semi Condensed" panose="020B0604020202020204" charset="0"/>
              </a:rPr>
              <a:t>2023-2024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GB" sz="2133" dirty="0">
              <a:solidFill>
                <a:srgbClr val="002060"/>
              </a:solidFill>
              <a:latin typeface="Saira Semi Condensed" panose="020B0604020202020204" charset="0"/>
              <a:cs typeface="Saira Semi Condensed" panose="020B0604020202020204" charset="0"/>
            </a:endParaRPr>
          </a:p>
        </p:txBody>
      </p:sp>
      <p:sp>
        <p:nvSpPr>
          <p:cNvPr id="12" name="Retângulo 8">
            <a:extLst>
              <a:ext uri="{FF2B5EF4-FFF2-40B4-BE49-F238E27FC236}">
                <a16:creationId xmlns:a16="http://schemas.microsoft.com/office/drawing/2014/main" id="{54A0629B-E91C-2444-8F06-59ADBEB1EC19}"/>
              </a:ext>
            </a:extLst>
          </p:cNvPr>
          <p:cNvSpPr/>
          <p:nvPr/>
        </p:nvSpPr>
        <p:spPr>
          <a:xfrm>
            <a:off x="7892536" y="4796281"/>
            <a:ext cx="3727965" cy="140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33" dirty="0">
                <a:solidFill>
                  <a:srgbClr val="002060"/>
                </a:solidFill>
                <a:latin typeface="Saira Semi Condensed" panose="020B0604020202020204" charset="0"/>
                <a:cs typeface="Saira Semi Condensed" panose="020B0604020202020204" charset="0"/>
              </a:rPr>
              <a:t>Simultaneous acquisition of </a:t>
            </a:r>
            <a:r>
              <a:rPr lang="en-GB" sz="2133" dirty="0" err="1">
                <a:solidFill>
                  <a:srgbClr val="002060"/>
                </a:solidFill>
                <a:latin typeface="Saira Semi Condensed" panose="020B0604020202020204" charset="0"/>
                <a:cs typeface="Saira Semi Condensed" panose="020B0604020202020204" charset="0"/>
              </a:rPr>
              <a:t>orthophotos</a:t>
            </a:r>
            <a:r>
              <a:rPr lang="en-GB" sz="2133" dirty="0">
                <a:solidFill>
                  <a:srgbClr val="002060"/>
                </a:solidFill>
                <a:latin typeface="Saira Semi Condensed" panose="020B0604020202020204" charset="0"/>
                <a:cs typeface="Saira Semi Condensed" panose="020B0604020202020204" charset="0"/>
              </a:rPr>
              <a:t> with 0.25 m spatial resolution and 4 spectral bands (blue, green, red, near-infrared)</a:t>
            </a:r>
          </a:p>
        </p:txBody>
      </p:sp>
    </p:spTree>
    <p:extLst>
      <p:ext uri="{BB962C8B-B14F-4D97-AF65-F5344CB8AC3E}">
        <p14:creationId xmlns:p14="http://schemas.microsoft.com/office/powerpoint/2010/main" val="1561830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140" y="2017491"/>
            <a:ext cx="2401715" cy="4594324"/>
          </a:xfrm>
          <a:prstGeom prst="rect">
            <a:avLst/>
          </a:prstGeom>
        </p:spPr>
      </p:pic>
      <p:sp>
        <p:nvSpPr>
          <p:cNvPr id="15" name="Marcador de Posição do Texto 1"/>
          <p:cNvSpPr txBox="1">
            <a:spLocks/>
          </p:cNvSpPr>
          <p:nvPr/>
        </p:nvSpPr>
        <p:spPr>
          <a:xfrm>
            <a:off x="360000" y="360000"/>
            <a:ext cx="10800000" cy="689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594" indent="-228594">
              <a:buClr>
                <a:srgbClr val="535353"/>
              </a:buClr>
              <a:buSzPts val="3900"/>
            </a:pPr>
            <a:r>
              <a:rPr lang="en-GB" sz="3900" b="1" dirty="0">
                <a:solidFill>
                  <a:srgbClr val="707173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rPr>
              <a:t>LiDAR</a:t>
            </a:r>
          </a:p>
        </p:txBody>
      </p:sp>
      <p:sp>
        <p:nvSpPr>
          <p:cNvPr id="16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360001" y="1443513"/>
            <a:ext cx="9076100" cy="5080379"/>
          </a:xfrm>
        </p:spPr>
        <p:txBody>
          <a:bodyPr>
            <a:noAutofit/>
          </a:bodyPr>
          <a:lstStyle/>
          <a:p>
            <a:pPr marL="82549" indent="0">
              <a:lnSpc>
                <a:spcPct val="115000"/>
              </a:lnSpc>
              <a:spcAft>
                <a:spcPts val="1800"/>
              </a:spcAft>
              <a:buClr>
                <a:srgbClr val="585858"/>
              </a:buClr>
              <a:buSzPts val="2300"/>
            </a:pPr>
            <a:r>
              <a:rPr lang="en-GB" sz="2000" b="0" dirty="0"/>
              <a:t>Acquisition of LiDAR (Light Detection And Ranging) coverage for the territory of Mainland Portugal.</a:t>
            </a:r>
          </a:p>
          <a:p>
            <a:pPr marL="457189" indent="-374641">
              <a:lnSpc>
                <a:spcPct val="115000"/>
              </a:lnSpc>
              <a:spcAft>
                <a:spcPts val="1800"/>
              </a:spcAft>
              <a:buClr>
                <a:srgbClr val="585858"/>
              </a:buClr>
              <a:buSzPts val="2300"/>
              <a:buFont typeface="Saira SemiCondensed Medium"/>
              <a:buChar char="●"/>
            </a:pPr>
            <a:r>
              <a:rPr lang="en-GB" sz="1800" b="0" dirty="0"/>
              <a:t>Start: 15 December 2023</a:t>
            </a:r>
          </a:p>
          <a:p>
            <a:pPr marL="457189" indent="-374641">
              <a:lnSpc>
                <a:spcPct val="115000"/>
              </a:lnSpc>
              <a:spcAft>
                <a:spcPts val="1800"/>
              </a:spcAft>
              <a:buClr>
                <a:srgbClr val="585858"/>
              </a:buClr>
              <a:buSzPts val="2300"/>
              <a:buFont typeface="Saira SemiCondensed Medium"/>
              <a:buChar char="●"/>
            </a:pPr>
            <a:r>
              <a:rPr lang="en-GB" sz="1800" b="0" dirty="0"/>
              <a:t>End: Q1 2025. </a:t>
            </a:r>
          </a:p>
          <a:p>
            <a:pPr marL="457189" indent="-374641">
              <a:lnSpc>
                <a:spcPct val="115000"/>
              </a:lnSpc>
              <a:spcAft>
                <a:spcPts val="1800"/>
              </a:spcAft>
              <a:buClr>
                <a:srgbClr val="585858"/>
              </a:buClr>
              <a:buSzPts val="2300"/>
              <a:buFont typeface="Saira SemiCondensed Medium"/>
              <a:buChar char="●"/>
            </a:pPr>
            <a:r>
              <a:rPr lang="en-GB" sz="1800" b="0" dirty="0"/>
              <a:t>New Digital Terrain Model (DTM) and Digital Surface Model (DSM) (0.5 m and 2 m spatial resolutions) and a series of derivative products with information on vegetation.</a:t>
            </a:r>
          </a:p>
          <a:p>
            <a:pPr marL="457189" indent="-374641">
              <a:lnSpc>
                <a:spcPct val="115000"/>
              </a:lnSpc>
              <a:spcAft>
                <a:spcPts val="1800"/>
              </a:spcAft>
              <a:buClr>
                <a:srgbClr val="585858"/>
              </a:buClr>
              <a:buSzPts val="2300"/>
              <a:buFont typeface="Saira SemiCondensed Medium"/>
              <a:buChar char="●"/>
            </a:pPr>
            <a:r>
              <a:rPr lang="en-GB" sz="1800" b="0" dirty="0"/>
              <a:t>Open data policy (MDT, MDS e LiDAR cloud points).</a:t>
            </a:r>
          </a:p>
          <a:p>
            <a:pPr marL="1142971" lvl="1">
              <a:spcAft>
                <a:spcPts val="600"/>
              </a:spcAft>
              <a:buFont typeface="Saira SemiCondensed Medium"/>
              <a:buChar char="●"/>
            </a:pPr>
            <a:endParaRPr lang="en-GB" sz="1800" dirty="0"/>
          </a:p>
          <a:p>
            <a:pPr marL="1142971" lvl="1">
              <a:spcAft>
                <a:spcPts val="3600"/>
              </a:spcAft>
              <a:buFont typeface="Saira SemiCondensed Medium"/>
              <a:buChar char="●"/>
            </a:pPr>
            <a:endParaRPr lang="en-GB" sz="1600" dirty="0"/>
          </a:p>
          <a:p>
            <a:pPr marL="82549" indent="0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244000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09292" y="1259458"/>
            <a:ext cx="4757411" cy="4735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67" b="1" dirty="0">
                <a:solidFill>
                  <a:srgbClr val="585858"/>
                </a:solidFill>
                <a:latin typeface="Saira SemiCondensed SemiBold" panose="020B0604020202020204" charset="0"/>
                <a:ea typeface="+mj-ea"/>
                <a:cs typeface="Saira SemiCondensed SemiBold" panose="020B0604020202020204" charset="0"/>
              </a:rPr>
              <a:t>Lidar points classification</a:t>
            </a:r>
            <a:r>
              <a:rPr lang="en-GB" sz="1867" b="1" dirty="0">
                <a:solidFill>
                  <a:schemeClr val="bg2">
                    <a:lumMod val="50000"/>
                  </a:schemeClr>
                </a:solidFill>
                <a:latin typeface="Saira SemiCondensed SemiBold" panose="020B0604020202020204" charset="0"/>
                <a:ea typeface="+mj-ea"/>
                <a:cs typeface="Saira SemiCondensed SemiBold" panose="020B0604020202020204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GB" sz="1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  <a:p>
            <a:pPr marL="228589" indent="-2285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srgbClr val="535353"/>
                </a:solidFill>
                <a:latin typeface="Saira Semi Condensed" panose="020B0604020202020204" charset="0"/>
                <a:ea typeface="+mj-ea"/>
                <a:cs typeface="Saira Semi Condensed" panose="020B0604020202020204" charset="0"/>
              </a:rPr>
              <a:t>1 - Other</a:t>
            </a:r>
          </a:p>
          <a:p>
            <a:pPr marL="228589" indent="-2285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srgbClr val="535353"/>
                </a:solidFill>
                <a:latin typeface="Saira Semi Condensed" panose="020B0604020202020204" charset="0"/>
                <a:ea typeface="+mj-ea"/>
                <a:cs typeface="Saira Semi Condensed" panose="020B0604020202020204" charset="0"/>
              </a:rPr>
              <a:t>2 - Terrain</a:t>
            </a:r>
          </a:p>
          <a:p>
            <a:pPr marL="228589" indent="-2285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srgbClr val="535353"/>
                </a:solidFill>
                <a:latin typeface="Saira Semi Condensed" panose="020B0604020202020204" charset="0"/>
                <a:ea typeface="+mj-ea"/>
                <a:cs typeface="Saira Semi Condensed" panose="020B0604020202020204" charset="0"/>
              </a:rPr>
              <a:t>3 - Low vegetation (0 m – 0,5 m)</a:t>
            </a:r>
          </a:p>
          <a:p>
            <a:pPr marL="228589" indent="-2285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srgbClr val="535353"/>
                </a:solidFill>
                <a:latin typeface="Saira Semi Condensed" panose="020B0604020202020204" charset="0"/>
                <a:ea typeface="+mj-ea"/>
                <a:cs typeface="Saira Semi Condensed" panose="020B0604020202020204" charset="0"/>
              </a:rPr>
              <a:t>4 - Medium-high vegetation (0,5 m – 2 m)</a:t>
            </a:r>
          </a:p>
          <a:p>
            <a:pPr marL="228589" indent="-2285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srgbClr val="535353"/>
                </a:solidFill>
                <a:latin typeface="Saira Semi Condensed" panose="020B0604020202020204" charset="0"/>
                <a:ea typeface="+mj-ea"/>
                <a:cs typeface="Saira Semi Condensed" panose="020B0604020202020204" charset="0"/>
              </a:rPr>
              <a:t>5 - High </a:t>
            </a:r>
            <a:r>
              <a:rPr lang="en-GB" sz="1867" dirty="0">
                <a:solidFill>
                  <a:srgbClr val="535353"/>
                </a:solidFill>
                <a:latin typeface="Saira Semi Condensed" panose="020B0604020202020204" charset="0"/>
                <a:cs typeface="Saira Semi Condensed" panose="020B0604020202020204" charset="0"/>
              </a:rPr>
              <a:t>vegetation</a:t>
            </a:r>
            <a:r>
              <a:rPr lang="en-GB" sz="1867" dirty="0">
                <a:solidFill>
                  <a:srgbClr val="535353"/>
                </a:solidFill>
                <a:latin typeface="Saira Semi Condensed" panose="020B0604020202020204" charset="0"/>
                <a:ea typeface="+mj-ea"/>
                <a:cs typeface="Saira Semi Condensed" panose="020B0604020202020204" charset="0"/>
              </a:rPr>
              <a:t> (&gt; 2 m)</a:t>
            </a:r>
          </a:p>
          <a:p>
            <a:pPr marL="228589" indent="-2285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srgbClr val="535353"/>
                </a:solidFill>
                <a:latin typeface="Saira Semi Condensed" panose="020B0604020202020204" charset="0"/>
                <a:ea typeface="+mj-ea"/>
                <a:cs typeface="Saira Semi Condensed" panose="020B0604020202020204" charset="0"/>
              </a:rPr>
              <a:t>6 - Built-up</a:t>
            </a:r>
          </a:p>
          <a:p>
            <a:pPr marL="228589" indent="-2285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srgbClr val="535353"/>
                </a:solidFill>
                <a:latin typeface="Saira Semi Condensed" panose="020B0604020202020204" charset="0"/>
                <a:ea typeface="+mj-ea"/>
                <a:cs typeface="Saira Semi Condensed" panose="020B0604020202020204" charset="0"/>
              </a:rPr>
              <a:t>7 - Noise</a:t>
            </a:r>
          </a:p>
          <a:p>
            <a:pPr marL="228589" indent="-2285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srgbClr val="535353"/>
                </a:solidFill>
                <a:latin typeface="Saira Semi Condensed" panose="020B0604020202020204" charset="0"/>
                <a:ea typeface="+mj-ea"/>
                <a:cs typeface="Saira Semi Condensed" panose="020B0604020202020204" charset="0"/>
              </a:rPr>
              <a:t>9 - Water</a:t>
            </a:r>
          </a:p>
          <a:p>
            <a:pPr marL="228589" indent="-228589">
              <a:lnSpc>
                <a:spcPct val="150000"/>
              </a:lnSpc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srgbClr val="535353"/>
                </a:solidFill>
                <a:latin typeface="Saira Semi Condensed" panose="020B0604020202020204" charset="0"/>
                <a:ea typeface="+mj-ea"/>
                <a:cs typeface="Saira Semi Condensed" panose="020B0604020202020204" charset="0"/>
              </a:rPr>
              <a:t>26 - Bridges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6119137" y="2336760"/>
            <a:ext cx="4229409" cy="1319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67" b="1" dirty="0">
                <a:solidFill>
                  <a:srgbClr val="535353"/>
                </a:solidFill>
                <a:latin typeface="Saira Semi Condensed" panose="020B0604020202020204" charset="0"/>
                <a:ea typeface="+mj-ea"/>
                <a:cs typeface="Saira Semi Condensed" panose="020B0604020202020204" charset="0"/>
              </a:rPr>
              <a:t>Positional accuracy:</a:t>
            </a:r>
          </a:p>
          <a:p>
            <a:pPr marL="228589" indent="-22858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707173"/>
                </a:solidFill>
                <a:latin typeface="Saira Semi Condensed" panose="020B0604020202020204" charset="0"/>
                <a:ea typeface="+mj-ea"/>
                <a:cs typeface="Saira Semi Condensed" panose="020B0604020202020204" charset="0"/>
              </a:rPr>
              <a:t>Absolute vertical accuracy should be better than 10 cm</a:t>
            </a:r>
          </a:p>
        </p:txBody>
      </p:sp>
      <p:sp>
        <p:nvSpPr>
          <p:cNvPr id="5" name="Marcador de Posição do Texto 1"/>
          <p:cNvSpPr txBox="1">
            <a:spLocks/>
          </p:cNvSpPr>
          <p:nvPr/>
        </p:nvSpPr>
        <p:spPr>
          <a:xfrm>
            <a:off x="360000" y="360000"/>
            <a:ext cx="10800000" cy="689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594" indent="-228594">
              <a:buClr>
                <a:srgbClr val="535353"/>
              </a:buClr>
              <a:buSzPts val="3900"/>
            </a:pPr>
            <a:r>
              <a:rPr lang="en-GB" sz="3900" b="1" dirty="0">
                <a:solidFill>
                  <a:srgbClr val="707173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rPr>
              <a:t>LiDAR -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146093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>
            <a:grpSpLocks noChangeAspect="1"/>
          </p:cNvGrpSpPr>
          <p:nvPr/>
        </p:nvGrpSpPr>
        <p:grpSpPr>
          <a:xfrm>
            <a:off x="0" y="280785"/>
            <a:ext cx="2376000" cy="561927"/>
            <a:chOff x="5129284" y="1026509"/>
            <a:chExt cx="2283286" cy="540000"/>
          </a:xfrm>
        </p:grpSpPr>
        <p:sp>
          <p:nvSpPr>
            <p:cNvPr id="7" name="Retângulo 6"/>
            <p:cNvSpPr/>
            <p:nvPr/>
          </p:nvSpPr>
          <p:spPr>
            <a:xfrm>
              <a:off x="5292080" y="1154835"/>
              <a:ext cx="720080" cy="298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Google Shape;80;p13" descr="Google Shape;263;p53"/>
            <p:cNvPicPr preferRelativeResize="0"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 t="2696" b="2705"/>
            <a:stretch/>
          </p:blipFill>
          <p:spPr>
            <a:xfrm>
              <a:off x="5129284" y="1026509"/>
              <a:ext cx="2283286" cy="54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7C670BE7-1911-424F-83F5-47C41A0FE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664" y="233345"/>
            <a:ext cx="3888432" cy="595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en-GB" altLang="en-US" sz="2667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What’s SMOS?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31EB0AD-235C-7268-84C9-6E1B3E3E1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2" y="1443513"/>
            <a:ext cx="10612799" cy="5100723"/>
          </a:xfrm>
        </p:spPr>
        <p:txBody>
          <a:bodyPr>
            <a:normAutofit fontScale="92500" lnSpcReduction="10000"/>
          </a:bodyPr>
          <a:lstStyle/>
          <a:p>
            <a:pPr indent="-374641">
              <a:lnSpc>
                <a:spcPct val="150000"/>
              </a:lnSpc>
              <a:spcAft>
                <a:spcPts val="1800"/>
              </a:spcAft>
              <a:buClr>
                <a:srgbClr val="585858"/>
              </a:buClr>
              <a:buSzPts val="2300"/>
              <a:buFont typeface="Saira SemiCondensed Medium"/>
              <a:buChar char="●"/>
            </a:pPr>
            <a:r>
              <a:rPr lang="en-GB" sz="2100" b="0" dirty="0">
                <a:solidFill>
                  <a:srgbClr val="707173"/>
                </a:solidFill>
              </a:rPr>
              <a:t>Designed and developed by </a:t>
            </a:r>
            <a:r>
              <a:rPr lang="en-GB" sz="2100" dirty="0">
                <a:solidFill>
                  <a:srgbClr val="707173"/>
                </a:solidFill>
              </a:rPr>
              <a:t>DGT</a:t>
            </a:r>
            <a:r>
              <a:rPr lang="en-GB" sz="2100" b="0" dirty="0">
                <a:solidFill>
                  <a:srgbClr val="707173"/>
                </a:solidFill>
              </a:rPr>
              <a:t> (Directorate-General for Territory)</a:t>
            </a:r>
          </a:p>
          <a:p>
            <a:pPr indent="-374641">
              <a:lnSpc>
                <a:spcPct val="150000"/>
              </a:lnSpc>
              <a:spcAft>
                <a:spcPts val="1800"/>
              </a:spcAft>
              <a:buClr>
                <a:srgbClr val="585858"/>
              </a:buClr>
              <a:buSzPts val="2300"/>
              <a:buFont typeface="Saira SemiCondensed Medium"/>
              <a:buChar char="●"/>
            </a:pPr>
            <a:r>
              <a:rPr lang="en-GB" sz="2100" b="0" dirty="0">
                <a:solidFill>
                  <a:srgbClr val="707173"/>
                </a:solidFill>
              </a:rPr>
              <a:t>Production of </a:t>
            </a:r>
            <a:r>
              <a:rPr lang="en-GB" sz="2100" dirty="0">
                <a:solidFill>
                  <a:srgbClr val="707173"/>
                </a:solidFill>
              </a:rPr>
              <a:t>reference and thematic cartography </a:t>
            </a:r>
            <a:r>
              <a:rPr lang="en-GB" sz="2100" b="0" dirty="0">
                <a:solidFill>
                  <a:srgbClr val="707173"/>
                </a:solidFill>
              </a:rPr>
              <a:t>on land use and land cover</a:t>
            </a:r>
          </a:p>
          <a:p>
            <a:pPr indent="-374641">
              <a:lnSpc>
                <a:spcPct val="150000"/>
              </a:lnSpc>
              <a:spcAft>
                <a:spcPts val="1800"/>
              </a:spcAft>
              <a:buClr>
                <a:srgbClr val="585858"/>
              </a:buClr>
              <a:buSzPts val="2300"/>
              <a:buFont typeface="Saira SemiCondensed Medium"/>
              <a:buChar char="●"/>
            </a:pPr>
            <a:r>
              <a:rPr lang="en-GB" sz="2100" dirty="0">
                <a:solidFill>
                  <a:srgbClr val="707173"/>
                </a:solidFill>
              </a:rPr>
              <a:t>Collaborative and multifunctional </a:t>
            </a:r>
            <a:r>
              <a:rPr lang="en-GB" sz="2100" b="0" dirty="0">
                <a:solidFill>
                  <a:srgbClr val="707173"/>
                </a:solidFill>
              </a:rPr>
              <a:t>system that involves </a:t>
            </a:r>
          </a:p>
          <a:p>
            <a:pPr lvl="1">
              <a:lnSpc>
                <a:spcPct val="150000"/>
              </a:lnSpc>
              <a:spcAft>
                <a:spcPts val="1800"/>
              </a:spcAft>
              <a:buFont typeface="Saira SemiCondensed Medium"/>
              <a:buChar char="●"/>
            </a:pPr>
            <a:r>
              <a:rPr lang="en-GB" sz="1700" dirty="0">
                <a:solidFill>
                  <a:srgbClr val="707173"/>
                </a:solidFill>
              </a:rPr>
              <a:t>Public Administration, </a:t>
            </a:r>
          </a:p>
          <a:p>
            <a:pPr lvl="1">
              <a:lnSpc>
                <a:spcPct val="150000"/>
              </a:lnSpc>
              <a:spcAft>
                <a:spcPts val="1800"/>
              </a:spcAft>
              <a:buFont typeface="Saira SemiCondensed Medium"/>
              <a:buChar char="●"/>
            </a:pPr>
            <a:r>
              <a:rPr lang="en-GB" sz="1700" dirty="0">
                <a:solidFill>
                  <a:srgbClr val="707173"/>
                </a:solidFill>
              </a:rPr>
              <a:t>national scientific and technological system, </a:t>
            </a:r>
          </a:p>
          <a:p>
            <a:pPr lvl="1">
              <a:lnSpc>
                <a:spcPct val="150000"/>
              </a:lnSpc>
              <a:spcAft>
                <a:spcPts val="1800"/>
              </a:spcAft>
              <a:buFont typeface="Saira SemiCondensed Medium"/>
              <a:buChar char="●"/>
            </a:pPr>
            <a:r>
              <a:rPr lang="en-GB" sz="1700" dirty="0">
                <a:solidFill>
                  <a:srgbClr val="707173"/>
                </a:solidFill>
              </a:rPr>
              <a:t>private sector</a:t>
            </a:r>
          </a:p>
          <a:p>
            <a:pPr lvl="1">
              <a:lnSpc>
                <a:spcPct val="150000"/>
              </a:lnSpc>
              <a:spcAft>
                <a:spcPts val="1800"/>
              </a:spcAft>
              <a:buFont typeface="Saira SemiCondensed Medium"/>
              <a:buChar char="●"/>
            </a:pPr>
            <a:r>
              <a:rPr lang="en-GB" sz="1700" dirty="0">
                <a:solidFill>
                  <a:srgbClr val="707173"/>
                </a:solidFill>
              </a:rPr>
              <a:t>citizens</a:t>
            </a:r>
            <a:endParaRPr lang="en-GB" sz="500" dirty="0">
              <a:solidFill>
                <a:srgbClr val="707173"/>
              </a:solidFill>
            </a:endParaRPr>
          </a:p>
          <a:p>
            <a:pPr indent="-374641">
              <a:lnSpc>
                <a:spcPct val="150000"/>
              </a:lnSpc>
              <a:spcAft>
                <a:spcPts val="1800"/>
              </a:spcAft>
              <a:buClr>
                <a:srgbClr val="585858"/>
              </a:buClr>
              <a:buSzPts val="2300"/>
              <a:buFont typeface="Saira SemiCondensed Medium"/>
              <a:buChar char="●"/>
            </a:pPr>
            <a:r>
              <a:rPr lang="en-GB" sz="2100" dirty="0">
                <a:solidFill>
                  <a:srgbClr val="707173"/>
                </a:solidFill>
              </a:rPr>
              <a:t>Guided by users' needs</a:t>
            </a:r>
            <a:r>
              <a:rPr lang="en-GB" sz="2100" b="0" dirty="0">
                <a:solidFill>
                  <a:srgbClr val="707173"/>
                </a:solidFill>
              </a:rPr>
              <a:t> and with an </a:t>
            </a:r>
            <a:r>
              <a:rPr lang="en-GB" sz="2100" dirty="0">
                <a:solidFill>
                  <a:srgbClr val="707173"/>
                </a:solidFill>
              </a:rPr>
              <a:t>open data policy</a:t>
            </a:r>
          </a:p>
        </p:txBody>
      </p:sp>
    </p:spTree>
    <p:extLst>
      <p:ext uri="{BB962C8B-B14F-4D97-AF65-F5344CB8AC3E}">
        <p14:creationId xmlns:p14="http://schemas.microsoft.com/office/powerpoint/2010/main" val="423150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>
          <a:xfrm>
            <a:off x="439615" y="368127"/>
            <a:ext cx="11043139" cy="692053"/>
          </a:xfrm>
        </p:spPr>
        <p:txBody>
          <a:bodyPr/>
          <a:lstStyle/>
          <a:p>
            <a:r>
              <a:rPr lang="en-GB" dirty="0"/>
              <a:t>Very high spatial resolution imagery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idx="13"/>
          </p:nvPr>
        </p:nvSpPr>
        <p:spPr>
          <a:xfrm>
            <a:off x="776654" y="1739473"/>
            <a:ext cx="7083671" cy="4781555"/>
          </a:xfrm>
        </p:spPr>
        <p:txBody>
          <a:bodyPr>
            <a:normAutofit fontScale="92500"/>
          </a:bodyPr>
          <a:lstStyle/>
          <a:p>
            <a:r>
              <a:rPr lang="en-GB" sz="1800" dirty="0"/>
              <a:t>Acquisition of Pleiades Neo satellite images with 30 cm GSD in the panchromatic band and 1.20 m multispectral bands.</a:t>
            </a:r>
          </a:p>
          <a:p>
            <a:r>
              <a:rPr lang="en-GB" sz="1800" dirty="0"/>
              <a:t>Reference period: 2023</a:t>
            </a:r>
          </a:p>
          <a:p>
            <a:r>
              <a:rPr lang="en-GB" sz="1800" dirty="0"/>
              <a:t>Two types of products</a:t>
            </a:r>
          </a:p>
          <a:p>
            <a:pPr lvl="1"/>
            <a:r>
              <a:rPr lang="en-GB" sz="2100" dirty="0"/>
              <a:t>Single-acquisition images with </a:t>
            </a:r>
            <a:r>
              <a:rPr lang="en-GB" sz="2100" dirty="0" err="1"/>
              <a:t>pansharp</a:t>
            </a:r>
            <a:r>
              <a:rPr lang="en-GB" sz="2100" dirty="0"/>
              <a:t> and standard corrections (6 spectral bands)</a:t>
            </a:r>
          </a:p>
          <a:p>
            <a:pPr lvl="1"/>
            <a:r>
              <a:rPr lang="en-GB" sz="2100" dirty="0"/>
              <a:t>Seamless mosaic of </a:t>
            </a:r>
            <a:r>
              <a:rPr lang="en-GB" sz="2100" dirty="0" err="1"/>
              <a:t>orthorectified</a:t>
            </a:r>
            <a:r>
              <a:rPr lang="en-GB" sz="2100" dirty="0"/>
              <a:t> images with 30 cm spatial resolution (4 bands – Blue, Green, Red and Infra-Red)</a:t>
            </a:r>
          </a:p>
          <a:p>
            <a:r>
              <a:rPr lang="en-GB" sz="1800" dirty="0"/>
              <a:t>Acquisition of images still in progress, phased in two batches and two deliveries.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324" y="1660343"/>
            <a:ext cx="4311389" cy="445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Analysis and evaluation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indent="-457189"/>
            <a:r>
              <a:rPr lang="en-GB" dirty="0">
                <a:solidFill>
                  <a:schemeClr val="lt1">
                    <a:alpha val="30000"/>
                  </a:schemeClr>
                </a:solidFill>
              </a:rPr>
              <a:t>03.2</a:t>
            </a:r>
          </a:p>
        </p:txBody>
      </p:sp>
    </p:spTree>
    <p:extLst>
      <p:ext uri="{BB962C8B-B14F-4D97-AF65-F5344CB8AC3E}">
        <p14:creationId xmlns:p14="http://schemas.microsoft.com/office/powerpoint/2010/main" val="203077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>
          <a:xfrm>
            <a:off x="360000" y="360000"/>
            <a:ext cx="10800000" cy="1923011"/>
          </a:xfrm>
        </p:spPr>
        <p:txBody>
          <a:bodyPr/>
          <a:lstStyle/>
          <a:p>
            <a:r>
              <a:rPr lang="en-GB" dirty="0"/>
              <a:t>Cartography for analysis and evaluation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Cartography</a:t>
            </a:r>
          </a:p>
          <a:p>
            <a:pPr lvl="1"/>
            <a:r>
              <a:rPr lang="en-GB" dirty="0"/>
              <a:t>Sentinel-2 mosaics</a:t>
            </a:r>
          </a:p>
          <a:p>
            <a:pPr lvl="1"/>
            <a:r>
              <a:rPr lang="en-GB" dirty="0"/>
              <a:t>MIAEV</a:t>
            </a:r>
          </a:p>
          <a:p>
            <a:pPr lvl="1"/>
            <a:r>
              <a:rPr lang="en-GB" dirty="0" err="1"/>
              <a:t>COSc</a:t>
            </a:r>
            <a:endParaRPr lang="en-GB" dirty="0"/>
          </a:p>
          <a:p>
            <a:r>
              <a:rPr lang="en-GB" dirty="0"/>
              <a:t>Available for visualization (WMS and viewer) for easy assessment</a:t>
            </a:r>
          </a:p>
          <a:p>
            <a:pPr lvl="1"/>
            <a:r>
              <a:rPr lang="en-GB" dirty="0" err="1"/>
              <a:t>viSMOS</a:t>
            </a:r>
            <a:endParaRPr lang="en-GB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930736"/>
            <a:ext cx="1524000" cy="381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65" y="4311736"/>
            <a:ext cx="3285067" cy="18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21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Cartography for analysis and evaluation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Marcador de Posição do Texto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Monthly Sentinel-2 mosaics and MIAEV to identify and delimit the events, such as wildfires</a:t>
            </a:r>
          </a:p>
        </p:txBody>
      </p:sp>
      <p:sp>
        <p:nvSpPr>
          <p:cNvPr id="4" name="Marcador de Posição da Imagem 3"/>
          <p:cNvSpPr>
            <a:spLocks noGrp="1"/>
          </p:cNvSpPr>
          <p:nvPr>
            <p:ph type="pic" idx="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481" y="2467266"/>
            <a:ext cx="5031779" cy="3777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0741" y="2467265"/>
            <a:ext cx="5031779" cy="3777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aixaDeTexto 13"/>
          <p:cNvSpPr txBox="1"/>
          <p:nvPr/>
        </p:nvSpPr>
        <p:spPr>
          <a:xfrm>
            <a:off x="2259131" y="6244831"/>
            <a:ext cx="1932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aira Semi Condensed" panose="020B0604020202020204" charset="0"/>
                <a:cs typeface="Saira Semi Condensed" panose="020B0604020202020204" charset="0"/>
              </a:rPr>
              <a:t>Sentinel-2 mosaic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8682933" y="6244832"/>
            <a:ext cx="1932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aira Semi Condensed" panose="020B0604020202020204" charset="0"/>
                <a:cs typeface="Saira Semi Condensed" panose="020B0604020202020204" charset="0"/>
              </a:rPr>
              <a:t>MIAEV</a:t>
            </a:r>
          </a:p>
        </p:txBody>
      </p:sp>
    </p:spTree>
    <p:extLst>
      <p:ext uri="{BB962C8B-B14F-4D97-AF65-F5344CB8AC3E}">
        <p14:creationId xmlns:p14="http://schemas.microsoft.com/office/powerpoint/2010/main" val="2822209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0741" y="2467265"/>
            <a:ext cx="5031779" cy="3777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481" y="2467263"/>
            <a:ext cx="5031779" cy="3777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Cartography for analysis and evaluation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Marcador de Posição do Texto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LCLU cartography to assess the impact and damages on land use and land cover</a:t>
            </a:r>
          </a:p>
        </p:txBody>
      </p:sp>
      <p:sp>
        <p:nvSpPr>
          <p:cNvPr id="4" name="Marcador de Posição da Imagem 3"/>
          <p:cNvSpPr>
            <a:spLocks noGrp="1"/>
          </p:cNvSpPr>
          <p:nvPr>
            <p:ph type="pic" idx="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259131" y="6244832"/>
            <a:ext cx="1932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aira Semi Condensed" panose="020B0604020202020204" charset="0"/>
                <a:cs typeface="Saira Semi Condensed" panose="020B0604020202020204" charset="0"/>
              </a:rPr>
              <a:t>COS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682933" y="6244832"/>
            <a:ext cx="1932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Saira Semi Condensed" panose="020B0604020202020204" charset="0"/>
                <a:cs typeface="Saira Semi Condensed" panose="020B0604020202020204" charset="0"/>
              </a:rPr>
              <a:t>COSc</a:t>
            </a:r>
            <a:endParaRPr lang="en-GB" dirty="0">
              <a:latin typeface="Saira Semi Condensed" panose="020B0604020202020204" charset="0"/>
              <a:cs typeface="Saira Semi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30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Monitoring and recovery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indent="-457189"/>
            <a:r>
              <a:rPr lang="en-GB" dirty="0">
                <a:solidFill>
                  <a:schemeClr val="lt1">
                    <a:alpha val="30000"/>
                  </a:schemeClr>
                </a:solidFill>
              </a:rPr>
              <a:t>03.3</a:t>
            </a:r>
          </a:p>
        </p:txBody>
      </p:sp>
    </p:spTree>
    <p:extLst>
      <p:ext uri="{BB962C8B-B14F-4D97-AF65-F5344CB8AC3E}">
        <p14:creationId xmlns:p14="http://schemas.microsoft.com/office/powerpoint/2010/main" val="353718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>
          <a:xfrm>
            <a:off x="360000" y="360000"/>
            <a:ext cx="10800000" cy="692053"/>
          </a:xfrm>
        </p:spPr>
        <p:txBody>
          <a:bodyPr/>
          <a:lstStyle/>
          <a:p>
            <a:r>
              <a:rPr lang="en-GB" dirty="0"/>
              <a:t>Cartography for recovery assessment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a Imagem 3"/>
          <p:cNvSpPr>
            <a:spLocks noGrp="1"/>
          </p:cNvSpPr>
          <p:nvPr>
            <p:ph type="pic" idx="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Cartography</a:t>
            </a:r>
          </a:p>
          <a:p>
            <a:pPr lvl="1"/>
            <a:r>
              <a:rPr lang="en-GB" dirty="0"/>
              <a:t>LCLU cartography</a:t>
            </a:r>
          </a:p>
          <a:p>
            <a:pPr lvl="1"/>
            <a:r>
              <a:rPr lang="en-GB" dirty="0"/>
              <a:t>MIAEV</a:t>
            </a:r>
          </a:p>
          <a:p>
            <a:r>
              <a:rPr lang="en-GB" dirty="0"/>
              <a:t>Available for downloading and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595342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Recovery from wildfires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6" name="Grupo 5"/>
          <p:cNvGrpSpPr>
            <a:grpSpLocks noChangeAspect="1"/>
          </p:cNvGrpSpPr>
          <p:nvPr/>
        </p:nvGrpSpPr>
        <p:grpSpPr>
          <a:xfrm>
            <a:off x="2571750" y="1411043"/>
            <a:ext cx="6557343" cy="4977124"/>
            <a:chOff x="1599161" y="638834"/>
            <a:chExt cx="8025231" cy="6091276"/>
          </a:xfrm>
        </p:grpSpPr>
        <p:pic>
          <p:nvPicPr>
            <p:cNvPr id="7" name="Imagem 6" descr="AE_ZoomOu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83832" y="1419155"/>
              <a:ext cx="2520280" cy="2520280"/>
            </a:xfrm>
            <a:prstGeom prst="rect">
              <a:avLst/>
            </a:prstGeom>
          </p:spPr>
        </p:pic>
        <p:pic>
          <p:nvPicPr>
            <p:cNvPr id="8" name="Imagem 7" descr="PT.png"/>
            <p:cNvPicPr>
              <a:picLocks noChangeAspect="1"/>
            </p:cNvPicPr>
            <p:nvPr/>
          </p:nvPicPr>
          <p:blipFill>
            <a:blip r:embed="rId3" cstate="print"/>
            <a:srcRect l="12903" r="9677"/>
            <a:stretch>
              <a:fillRect/>
            </a:stretch>
          </p:blipFill>
          <p:spPr>
            <a:xfrm>
              <a:off x="1599161" y="638834"/>
              <a:ext cx="2741864" cy="5580337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/>
          </p:nvSpPr>
          <p:spPr>
            <a:xfrm>
              <a:off x="1599163" y="6261681"/>
              <a:ext cx="2741861" cy="452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solidFill>
                    <a:schemeClr val="tx2"/>
                  </a:solidFill>
                  <a:latin typeface="Saira Semi Condensed" panose="020B0604020202020204" charset="0"/>
                  <a:cs typeface="Saira Semi Condensed" panose="020B0604020202020204" charset="0"/>
                </a:rPr>
                <a:t>Burnt area 2017</a:t>
              </a:r>
            </a:p>
          </p:txBody>
        </p:sp>
        <p:cxnSp>
          <p:nvCxnSpPr>
            <p:cNvPr id="10" name="Conexão recta 22"/>
            <p:cNvCxnSpPr/>
            <p:nvPr/>
          </p:nvCxnSpPr>
          <p:spPr>
            <a:xfrm>
              <a:off x="5807968" y="2760759"/>
              <a:ext cx="576064" cy="31165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cta 24"/>
            <p:cNvCxnSpPr/>
            <p:nvPr/>
          </p:nvCxnSpPr>
          <p:spPr>
            <a:xfrm>
              <a:off x="5951984" y="2616743"/>
              <a:ext cx="3024336" cy="66824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Imagem 11" descr="AA2017_exemplo1_Sentinel201709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4032" y="3330665"/>
              <a:ext cx="2591840" cy="2591840"/>
            </a:xfrm>
            <a:prstGeom prst="rect">
              <a:avLst/>
            </a:prstGeom>
          </p:spPr>
        </p:pic>
        <p:sp>
          <p:nvSpPr>
            <p:cNvPr id="13" name="Rectângulo 32"/>
            <p:cNvSpPr/>
            <p:nvPr/>
          </p:nvSpPr>
          <p:spPr>
            <a:xfrm>
              <a:off x="6312584" y="5939095"/>
              <a:ext cx="1583063" cy="7910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chemeClr val="tx2"/>
                  </a:solidFill>
                  <a:latin typeface="Saira Semi Condensed" panose="020B0604020202020204" charset="0"/>
                  <a:cs typeface="Saira Semi Condensed" panose="020B0604020202020204" charset="0"/>
                </a:rPr>
                <a:t>Sentinel 2 </a:t>
              </a:r>
            </a:p>
            <a:p>
              <a:r>
                <a:rPr lang="en-GB" sz="1800" dirty="0">
                  <a:solidFill>
                    <a:schemeClr val="tx2"/>
                  </a:solidFill>
                  <a:latin typeface="Saira Semi Condensed" panose="020B0604020202020204" charset="0"/>
                  <a:cs typeface="Saira Semi Condensed" panose="020B0604020202020204" charset="0"/>
                </a:rPr>
                <a:t>Sept  2017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7248128" y="1413615"/>
              <a:ext cx="2376264" cy="791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err="1">
                  <a:solidFill>
                    <a:schemeClr val="tx2"/>
                  </a:solidFill>
                  <a:latin typeface="Saira Semi Condensed" panose="020B0604020202020204" charset="0"/>
                  <a:cs typeface="Saira Semi Condensed" panose="020B0604020202020204" charset="0"/>
                </a:rPr>
                <a:t>Mação</a:t>
              </a:r>
              <a:r>
                <a:rPr lang="en-GB" sz="1800" dirty="0">
                  <a:solidFill>
                    <a:schemeClr val="tx2"/>
                  </a:solidFill>
                  <a:latin typeface="Saira Semi Condensed" panose="020B0604020202020204" charset="0"/>
                  <a:cs typeface="Saira Semi Condensed" panose="020B0604020202020204" charset="0"/>
                </a:rPr>
                <a:t> municipality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0729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>
          <a:xfrm>
            <a:off x="360000" y="360000"/>
            <a:ext cx="10800000" cy="692053"/>
          </a:xfrm>
        </p:spPr>
        <p:txBody>
          <a:bodyPr/>
          <a:lstStyle/>
          <a:p>
            <a:r>
              <a:rPr lang="en-GB" dirty="0"/>
              <a:t>Recovery from wildfires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a Imagem 3"/>
          <p:cNvSpPr>
            <a:spLocks noGrp="1"/>
          </p:cNvSpPr>
          <p:nvPr>
            <p:ph type="pic" idx="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Imagem 5" descr="AA2017_exemplo1_Sentinel2017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1544" y="1556792"/>
            <a:ext cx="4032000" cy="4032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983924" y="551723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tx2"/>
                </a:solidFill>
                <a:latin typeface="Saira Semi Condensed" panose="020B0604020202020204" charset="0"/>
                <a:cs typeface="Saira Semi Condensed" panose="020B0604020202020204" charset="0"/>
              </a:rPr>
              <a:t>Sentinel-2 - September 2017</a:t>
            </a:r>
          </a:p>
        </p:txBody>
      </p:sp>
    </p:spTree>
    <p:extLst>
      <p:ext uri="{BB962C8B-B14F-4D97-AF65-F5344CB8AC3E}">
        <p14:creationId xmlns:p14="http://schemas.microsoft.com/office/powerpoint/2010/main" val="3029989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>
          <a:xfrm>
            <a:off x="360000" y="360000"/>
            <a:ext cx="10800000" cy="692053"/>
          </a:xfrm>
        </p:spPr>
        <p:txBody>
          <a:bodyPr/>
          <a:lstStyle/>
          <a:p>
            <a:r>
              <a:rPr lang="en-GB" dirty="0"/>
              <a:t>Recovery from wildfires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a Imagem 3"/>
          <p:cNvSpPr>
            <a:spLocks noGrp="1"/>
          </p:cNvSpPr>
          <p:nvPr>
            <p:ph type="pic" idx="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Imagem 5" descr="AA2017_exemplo1_Sentinel2017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1544" y="1556792"/>
            <a:ext cx="4032000" cy="4032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992000" y="551723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tx2"/>
                </a:solidFill>
                <a:latin typeface="Saira Semi Condensed" panose="020B0604020202020204" charset="0"/>
                <a:cs typeface="Saira Semi Condensed" panose="020B0604020202020204" charset="0"/>
              </a:rPr>
              <a:t>Sentinel-2 - September 2018</a:t>
            </a:r>
          </a:p>
        </p:txBody>
      </p:sp>
      <p:pic>
        <p:nvPicPr>
          <p:cNvPr id="8" name="Imagem 7" descr="AA2017_exemplo1_Sentinel20170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8008" y="1556792"/>
            <a:ext cx="4032000" cy="4032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6168008" y="551723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err="1">
                <a:solidFill>
                  <a:schemeClr val="tx2"/>
                </a:solidFill>
                <a:latin typeface="Saira Semi Condensed" panose="020B0604020202020204" charset="0"/>
                <a:cs typeface="Saira Semi Condensed" panose="020B0604020202020204" charset="0"/>
              </a:rPr>
              <a:t>COSc</a:t>
            </a:r>
            <a:r>
              <a:rPr lang="en-GB" sz="1800" dirty="0">
                <a:solidFill>
                  <a:schemeClr val="tx2"/>
                </a:solidFill>
                <a:latin typeface="Saira Semi Condensed" panose="020B0604020202020204" charset="0"/>
                <a:cs typeface="Saira Semi Condensed" panose="020B0604020202020204" charset="0"/>
              </a:rPr>
              <a:t> 2018</a:t>
            </a: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D5A4426E-500D-8D48-B631-D19190FFCCDF}"/>
              </a:ext>
            </a:extLst>
          </p:cNvPr>
          <p:cNvGrpSpPr/>
          <p:nvPr/>
        </p:nvGrpSpPr>
        <p:grpSpPr>
          <a:xfrm>
            <a:off x="3599723" y="5945426"/>
            <a:ext cx="6336704" cy="760948"/>
            <a:chOff x="1556792" y="4459066"/>
            <a:chExt cx="4752528" cy="570711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F5ACB9FF-6A13-F247-8E93-9E9F3A15B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6870" b="14252"/>
            <a:stretch/>
          </p:blipFill>
          <p:spPr>
            <a:xfrm>
              <a:off x="3933056" y="4459066"/>
              <a:ext cx="2376264" cy="570711"/>
            </a:xfrm>
            <a:prstGeom prst="rect">
              <a:avLst/>
            </a:prstGeom>
          </p:spPr>
        </p:pic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BFBA61B7-6CFA-A64E-BBB0-49CF34A91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4119" b="58736"/>
            <a:stretch/>
          </p:blipFill>
          <p:spPr>
            <a:xfrm>
              <a:off x="1556792" y="4700687"/>
              <a:ext cx="2376264" cy="216024"/>
            </a:xfrm>
            <a:prstGeom prst="rect">
              <a:avLst/>
            </a:prstGeom>
          </p:spPr>
        </p:pic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B94E8B02-5B21-2D4D-B455-04F002ADF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056" b="73799"/>
            <a:stretch/>
          </p:blipFill>
          <p:spPr>
            <a:xfrm>
              <a:off x="1556792" y="4459066"/>
              <a:ext cx="2376264" cy="216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16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>
            <a:grpSpLocks noChangeAspect="1"/>
          </p:cNvGrpSpPr>
          <p:nvPr/>
        </p:nvGrpSpPr>
        <p:grpSpPr>
          <a:xfrm>
            <a:off x="0" y="280785"/>
            <a:ext cx="2376000" cy="561927"/>
            <a:chOff x="5129284" y="1026509"/>
            <a:chExt cx="2283286" cy="540000"/>
          </a:xfrm>
        </p:grpSpPr>
        <p:sp>
          <p:nvSpPr>
            <p:cNvPr id="7" name="Retângulo 6"/>
            <p:cNvSpPr/>
            <p:nvPr/>
          </p:nvSpPr>
          <p:spPr>
            <a:xfrm>
              <a:off x="5292080" y="1154835"/>
              <a:ext cx="720080" cy="298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Google Shape;80;p13" descr="Google Shape;263;p53"/>
            <p:cNvPicPr preferRelativeResize="0"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 t="2696" b="2705"/>
            <a:stretch/>
          </p:blipFill>
          <p:spPr>
            <a:xfrm>
              <a:off x="5129284" y="1026509"/>
              <a:ext cx="2283286" cy="54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7C670BE7-1911-424F-83F5-47C41A0FE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664" y="233345"/>
            <a:ext cx="3888432" cy="595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en-GB" altLang="en-US" sz="2667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Key features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F11A66-ABF7-2E41-9636-7E148E26A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000" y="1679717"/>
            <a:ext cx="3236064" cy="4205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PT"/>
            </a:defPPr>
            <a:lvl1pPr>
              <a:defRPr sz="1600">
                <a:solidFill>
                  <a:srgbClr val="002060"/>
                </a:solidFill>
              </a:defRPr>
            </a:lvl1pPr>
          </a:lstStyle>
          <a:p>
            <a:r>
              <a:rPr lang="en-GB" altLang="en-US" sz="2133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Space technologies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07DFB735-40AE-124C-9255-B67309EB9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001" y="1642786"/>
            <a:ext cx="2055867" cy="49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PT"/>
            </a:defPPr>
            <a:lvl1pPr>
              <a:lnSpc>
                <a:spcPct val="130000"/>
              </a:lnSpc>
              <a:spcBef>
                <a:spcPct val="0"/>
              </a:spcBef>
              <a:buNone/>
              <a:defRPr sz="1600">
                <a:solidFill>
                  <a:srgbClr val="002060"/>
                </a:solidFill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2133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Open data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3CB3AEE8-271D-AB49-9D1B-7BBD963B6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002" y="3024001"/>
            <a:ext cx="2587993" cy="4205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PT"/>
            </a:defPPr>
            <a:lvl1pPr>
              <a:defRPr sz="1600">
                <a:solidFill>
                  <a:srgbClr val="002060"/>
                </a:solidFill>
              </a:defRPr>
            </a:lvl1pPr>
          </a:lstStyle>
          <a:p>
            <a:r>
              <a:rPr lang="en-GB" altLang="en-US" sz="2133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Artificial Intelligence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3A16DD8B-A277-6A4C-8148-2E1C2D27F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002" y="4403985"/>
            <a:ext cx="3020041" cy="49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PT"/>
            </a:defPPr>
            <a:lvl1pPr>
              <a:lnSpc>
                <a:spcPct val="130000"/>
              </a:lnSpc>
              <a:spcBef>
                <a:spcPct val="0"/>
              </a:spcBef>
              <a:buNone/>
              <a:defRPr sz="1600">
                <a:solidFill>
                  <a:srgbClr val="002060"/>
                </a:solidFill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2133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Continuous monitoring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0AD29BF1-7E49-894B-B2B8-FD4BA7449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000" y="5655605"/>
            <a:ext cx="2379555" cy="7487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PT"/>
            </a:defPPr>
            <a:lvl1pPr>
              <a:defRPr sz="1600">
                <a:solidFill>
                  <a:srgbClr val="002060"/>
                </a:solidFill>
              </a:defRPr>
            </a:lvl1pPr>
          </a:lstStyle>
          <a:p>
            <a:r>
              <a:rPr lang="en-GB" altLang="en-US" sz="2133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More information and rigorousness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927B646-746D-2D43-B38F-9B014BB79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001" y="4402786"/>
            <a:ext cx="2055867" cy="49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en-GB" altLang="en-US" sz="2133" dirty="0">
                <a:solidFill>
                  <a:srgbClr val="067AC4"/>
                </a:solidFill>
                <a:latin typeface="Saira SemiCondensed Medium" panose="020B0604020202020204" charset="0"/>
                <a:ea typeface="+mn-ea"/>
                <a:cs typeface="Saira SemiCondensed Medium" panose="020B0604020202020204" charset="0"/>
              </a:rPr>
              <a:t>Efficiency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8B024BC9-152D-B549-979D-F4AADCF7C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001" y="3022785"/>
            <a:ext cx="2055867" cy="49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en-GB" altLang="en-US" sz="2133" dirty="0">
                <a:solidFill>
                  <a:srgbClr val="067AC4"/>
                </a:solidFill>
                <a:latin typeface="Saira SemiCondensed Medium" panose="020B0604020202020204" charset="0"/>
                <a:ea typeface="+mn-ea"/>
                <a:cs typeface="Saira SemiCondensed Medium" panose="020B0604020202020204" charset="0"/>
              </a:rPr>
              <a:t>Collaboration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B74C0948-D507-A940-A0B8-6F0B995E4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001" y="5782786"/>
            <a:ext cx="2055867" cy="49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PT"/>
            </a:defPPr>
            <a:lvl1pPr>
              <a:lnSpc>
                <a:spcPct val="130000"/>
              </a:lnSpc>
              <a:spcBef>
                <a:spcPct val="0"/>
              </a:spcBef>
              <a:buNone/>
              <a:defRPr sz="1600">
                <a:solidFill>
                  <a:srgbClr val="002060"/>
                </a:solidFill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2133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Evolution</a:t>
            </a:r>
          </a:p>
        </p:txBody>
      </p:sp>
      <p:grpSp>
        <p:nvGrpSpPr>
          <p:cNvPr id="19" name="Group 1">
            <a:extLst>
              <a:ext uri="{FF2B5EF4-FFF2-40B4-BE49-F238E27FC236}">
                <a16:creationId xmlns:a16="http://schemas.microsoft.com/office/drawing/2014/main" id="{92F672C3-132D-EA9A-3A64-B5F0DBE5AA0B}"/>
              </a:ext>
            </a:extLst>
          </p:cNvPr>
          <p:cNvGrpSpPr/>
          <p:nvPr/>
        </p:nvGrpSpPr>
        <p:grpSpPr>
          <a:xfrm>
            <a:off x="1884000" y="1440000"/>
            <a:ext cx="900000" cy="900000"/>
            <a:chOff x="467168" y="4078393"/>
            <a:chExt cx="900000" cy="900000"/>
          </a:xfrm>
        </p:grpSpPr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B9BD2CEA-4315-0619-BAD1-41DB92C68FE9}"/>
                </a:ext>
              </a:extLst>
            </p:cNvPr>
            <p:cNvSpPr/>
            <p:nvPr/>
          </p:nvSpPr>
          <p:spPr>
            <a:xfrm>
              <a:off x="467168" y="4078393"/>
              <a:ext cx="900000" cy="9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1" name="object 12">
              <a:extLst>
                <a:ext uri="{FF2B5EF4-FFF2-40B4-BE49-F238E27FC236}">
                  <a16:creationId xmlns:a16="http://schemas.microsoft.com/office/drawing/2014/main" id="{23B97E92-BC7B-CD33-E8D1-38E7D697464D}"/>
                </a:ext>
              </a:extLst>
            </p:cNvPr>
            <p:cNvGrpSpPr/>
            <p:nvPr/>
          </p:nvGrpSpPr>
          <p:grpSpPr>
            <a:xfrm>
              <a:off x="520611" y="4131836"/>
              <a:ext cx="792703" cy="793087"/>
              <a:chOff x="2431967" y="1896418"/>
              <a:chExt cx="792703" cy="793087"/>
            </a:xfrm>
          </p:grpSpPr>
          <p:sp>
            <p:nvSpPr>
              <p:cNvPr id="22" name="object 13">
                <a:extLst>
                  <a:ext uri="{FF2B5EF4-FFF2-40B4-BE49-F238E27FC236}">
                    <a16:creationId xmlns:a16="http://schemas.microsoft.com/office/drawing/2014/main" id="{D8BFF404-177A-1C10-F7C2-C5799A9E3430}"/>
                  </a:ext>
                </a:extLst>
              </p:cNvPr>
              <p:cNvSpPr/>
              <p:nvPr/>
            </p:nvSpPr>
            <p:spPr>
              <a:xfrm>
                <a:off x="2692928" y="2070331"/>
                <a:ext cx="358140" cy="358140"/>
              </a:xfrm>
              <a:custGeom>
                <a:avLst/>
                <a:gdLst/>
                <a:ahLst/>
                <a:cxnLst/>
                <a:rect l="l" t="t" r="r" b="b"/>
                <a:pathLst>
                  <a:path w="358139" h="358139">
                    <a:moveTo>
                      <a:pt x="224269" y="0"/>
                    </a:moveTo>
                    <a:lnTo>
                      <a:pt x="219100" y="0"/>
                    </a:lnTo>
                    <a:lnTo>
                      <a:pt x="0" y="219087"/>
                    </a:lnTo>
                    <a:lnTo>
                      <a:pt x="12" y="224269"/>
                    </a:lnTo>
                    <a:lnTo>
                      <a:pt x="133680" y="357936"/>
                    </a:lnTo>
                    <a:lnTo>
                      <a:pt x="138849" y="357936"/>
                    </a:lnTo>
                    <a:lnTo>
                      <a:pt x="159398" y="337388"/>
                    </a:lnTo>
                    <a:lnTo>
                      <a:pt x="136271" y="337388"/>
                    </a:lnTo>
                    <a:lnTo>
                      <a:pt x="20561" y="221678"/>
                    </a:lnTo>
                    <a:lnTo>
                      <a:pt x="221691" y="20548"/>
                    </a:lnTo>
                    <a:lnTo>
                      <a:pt x="244819" y="20548"/>
                    </a:lnTo>
                    <a:lnTo>
                      <a:pt x="224269" y="0"/>
                    </a:lnTo>
                    <a:close/>
                  </a:path>
                  <a:path w="358139" h="358139">
                    <a:moveTo>
                      <a:pt x="244819" y="20548"/>
                    </a:moveTo>
                    <a:lnTo>
                      <a:pt x="221691" y="20548"/>
                    </a:lnTo>
                    <a:lnTo>
                      <a:pt x="337400" y="136258"/>
                    </a:lnTo>
                    <a:lnTo>
                      <a:pt x="136271" y="337388"/>
                    </a:lnTo>
                    <a:lnTo>
                      <a:pt x="159398" y="337388"/>
                    </a:lnTo>
                    <a:lnTo>
                      <a:pt x="357949" y="138849"/>
                    </a:lnTo>
                    <a:lnTo>
                      <a:pt x="357949" y="133667"/>
                    </a:lnTo>
                    <a:lnTo>
                      <a:pt x="244819" y="20548"/>
                    </a:lnTo>
                    <a:close/>
                  </a:path>
                </a:pathLst>
              </a:custGeom>
              <a:solidFill>
                <a:srgbClr val="0A72B5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  <p:pic>
            <p:nvPicPr>
              <p:cNvPr id="23" name="object 14">
                <a:extLst>
                  <a:ext uri="{FF2B5EF4-FFF2-40B4-BE49-F238E27FC236}">
                    <a16:creationId xmlns:a16="http://schemas.microsoft.com/office/drawing/2014/main" id="{A1467D6D-D749-3796-3A18-1FEEBEAB587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888810" y="2266203"/>
                <a:ext cx="119176" cy="11917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4" name="object 15">
                <a:extLst>
                  <a:ext uri="{FF2B5EF4-FFF2-40B4-BE49-F238E27FC236}">
                    <a16:creationId xmlns:a16="http://schemas.microsoft.com/office/drawing/2014/main" id="{51582253-244D-5FEB-F5C9-E9BEB4816758}"/>
                  </a:ext>
                </a:extLst>
              </p:cNvPr>
              <p:cNvSpPr/>
              <p:nvPr/>
            </p:nvSpPr>
            <p:spPr>
              <a:xfrm>
                <a:off x="2888120" y="2265504"/>
                <a:ext cx="336550" cy="336550"/>
              </a:xfrm>
              <a:custGeom>
                <a:avLst/>
                <a:gdLst/>
                <a:ahLst/>
                <a:cxnLst/>
                <a:rect l="l" t="t" r="r" b="b"/>
                <a:pathLst>
                  <a:path w="336550" h="336550">
                    <a:moveTo>
                      <a:pt x="134404" y="0"/>
                    </a:moveTo>
                    <a:lnTo>
                      <a:pt x="0" y="134404"/>
                    </a:lnTo>
                    <a:lnTo>
                      <a:pt x="0" y="139585"/>
                    </a:lnTo>
                    <a:lnTo>
                      <a:pt x="196837" y="336423"/>
                    </a:lnTo>
                    <a:lnTo>
                      <a:pt x="202006" y="336423"/>
                    </a:lnTo>
                    <a:lnTo>
                      <a:pt x="222554" y="315874"/>
                    </a:lnTo>
                    <a:lnTo>
                      <a:pt x="199428" y="315874"/>
                    </a:lnTo>
                    <a:lnTo>
                      <a:pt x="20548" y="136994"/>
                    </a:lnTo>
                    <a:lnTo>
                      <a:pt x="136994" y="20561"/>
                    </a:lnTo>
                    <a:lnTo>
                      <a:pt x="160122" y="20561"/>
                    </a:lnTo>
                    <a:lnTo>
                      <a:pt x="139573" y="12"/>
                    </a:lnTo>
                    <a:lnTo>
                      <a:pt x="134404" y="0"/>
                    </a:lnTo>
                    <a:close/>
                  </a:path>
                  <a:path w="336550" h="336550">
                    <a:moveTo>
                      <a:pt x="160122" y="20561"/>
                    </a:moveTo>
                    <a:lnTo>
                      <a:pt x="136994" y="20561"/>
                    </a:lnTo>
                    <a:lnTo>
                      <a:pt x="315861" y="199428"/>
                    </a:lnTo>
                    <a:lnTo>
                      <a:pt x="199428" y="315874"/>
                    </a:lnTo>
                    <a:lnTo>
                      <a:pt x="222554" y="315874"/>
                    </a:lnTo>
                    <a:lnTo>
                      <a:pt x="336410" y="202018"/>
                    </a:lnTo>
                    <a:lnTo>
                      <a:pt x="336410" y="196837"/>
                    </a:lnTo>
                    <a:lnTo>
                      <a:pt x="160122" y="20561"/>
                    </a:lnTo>
                    <a:close/>
                  </a:path>
                </a:pathLst>
              </a:custGeom>
              <a:solidFill>
                <a:srgbClr val="0A72B5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  <p:pic>
            <p:nvPicPr>
              <p:cNvPr id="25" name="object 16">
                <a:extLst>
                  <a:ext uri="{FF2B5EF4-FFF2-40B4-BE49-F238E27FC236}">
                    <a16:creationId xmlns:a16="http://schemas.microsoft.com/office/drawing/2014/main" id="{918A7459-9ADC-228C-871E-12BC8B296A3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952516" y="2329125"/>
                <a:ext cx="208406" cy="20840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6" name="object 17">
                <a:extLst>
                  <a:ext uri="{FF2B5EF4-FFF2-40B4-BE49-F238E27FC236}">
                    <a16:creationId xmlns:a16="http://schemas.microsoft.com/office/drawing/2014/main" id="{D59CE41A-B9D1-2A74-755F-61D0D60FCBEE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735569" y="2112967"/>
                <a:ext cx="119176" cy="11917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7" name="object 18">
                <a:extLst>
                  <a:ext uri="{FF2B5EF4-FFF2-40B4-BE49-F238E27FC236}">
                    <a16:creationId xmlns:a16="http://schemas.microsoft.com/office/drawing/2014/main" id="{7CCEA04E-30E1-F6E0-3643-D27755F93399}"/>
                  </a:ext>
                </a:extLst>
              </p:cNvPr>
              <p:cNvSpPr/>
              <p:nvPr/>
            </p:nvSpPr>
            <p:spPr>
              <a:xfrm>
                <a:off x="2519027" y="1896418"/>
                <a:ext cx="336550" cy="336550"/>
              </a:xfrm>
              <a:custGeom>
                <a:avLst/>
                <a:gdLst/>
                <a:ahLst/>
                <a:cxnLst/>
                <a:rect l="l" t="t" r="r" b="b"/>
                <a:pathLst>
                  <a:path w="336550" h="336550">
                    <a:moveTo>
                      <a:pt x="139572" y="0"/>
                    </a:moveTo>
                    <a:lnTo>
                      <a:pt x="134404" y="0"/>
                    </a:lnTo>
                    <a:lnTo>
                      <a:pt x="0" y="134404"/>
                    </a:lnTo>
                    <a:lnTo>
                      <a:pt x="0" y="139585"/>
                    </a:lnTo>
                    <a:lnTo>
                      <a:pt x="196837" y="336410"/>
                    </a:lnTo>
                    <a:lnTo>
                      <a:pt x="202018" y="336410"/>
                    </a:lnTo>
                    <a:lnTo>
                      <a:pt x="222567" y="315861"/>
                    </a:lnTo>
                    <a:lnTo>
                      <a:pt x="199415" y="315861"/>
                    </a:lnTo>
                    <a:lnTo>
                      <a:pt x="20548" y="136994"/>
                    </a:lnTo>
                    <a:lnTo>
                      <a:pt x="136982" y="20548"/>
                    </a:lnTo>
                    <a:lnTo>
                      <a:pt x="160121" y="20548"/>
                    </a:lnTo>
                    <a:lnTo>
                      <a:pt x="139572" y="0"/>
                    </a:lnTo>
                    <a:close/>
                  </a:path>
                  <a:path w="336550" h="336550">
                    <a:moveTo>
                      <a:pt x="160121" y="20548"/>
                    </a:moveTo>
                    <a:lnTo>
                      <a:pt x="136982" y="20548"/>
                    </a:lnTo>
                    <a:lnTo>
                      <a:pt x="315861" y="199428"/>
                    </a:lnTo>
                    <a:lnTo>
                      <a:pt x="199415" y="315861"/>
                    </a:lnTo>
                    <a:lnTo>
                      <a:pt x="222567" y="315861"/>
                    </a:lnTo>
                    <a:lnTo>
                      <a:pt x="336410" y="202018"/>
                    </a:lnTo>
                    <a:lnTo>
                      <a:pt x="336410" y="196837"/>
                    </a:lnTo>
                    <a:lnTo>
                      <a:pt x="160121" y="20548"/>
                    </a:lnTo>
                    <a:close/>
                  </a:path>
                </a:pathLst>
              </a:custGeom>
              <a:solidFill>
                <a:srgbClr val="0A72B5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  <p:pic>
            <p:nvPicPr>
              <p:cNvPr id="28" name="object 19">
                <a:extLst>
                  <a:ext uri="{FF2B5EF4-FFF2-40B4-BE49-F238E27FC236}">
                    <a16:creationId xmlns:a16="http://schemas.microsoft.com/office/drawing/2014/main" id="{09B61D84-CA83-4A81-BD75-1E94765825C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82633" y="1960813"/>
                <a:ext cx="208406" cy="20840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9" name="object 20">
                <a:extLst>
                  <a:ext uri="{FF2B5EF4-FFF2-40B4-BE49-F238E27FC236}">
                    <a16:creationId xmlns:a16="http://schemas.microsoft.com/office/drawing/2014/main" id="{C77EDFD1-7E3F-AA90-B8D2-363E51BAF17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41205" y="2345326"/>
                <a:ext cx="234422" cy="23441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0" name="object 21">
                <a:extLst>
                  <a:ext uri="{FF2B5EF4-FFF2-40B4-BE49-F238E27FC236}">
                    <a16:creationId xmlns:a16="http://schemas.microsoft.com/office/drawing/2014/main" id="{4199F07D-CDAD-CEAB-CE31-8844397F1C54}"/>
                  </a:ext>
                </a:extLst>
              </p:cNvPr>
              <p:cNvSpPr/>
              <p:nvPr/>
            </p:nvSpPr>
            <p:spPr>
              <a:xfrm>
                <a:off x="2431967" y="2345335"/>
                <a:ext cx="344170" cy="344170"/>
              </a:xfrm>
              <a:custGeom>
                <a:avLst/>
                <a:gdLst/>
                <a:ahLst/>
                <a:cxnLst/>
                <a:rect l="l" t="t" r="r" b="b"/>
                <a:pathLst>
                  <a:path w="344169" h="344169">
                    <a:moveTo>
                      <a:pt x="12700" y="0"/>
                    </a:moveTo>
                    <a:lnTo>
                      <a:pt x="3670" y="0"/>
                    </a:lnTo>
                    <a:lnTo>
                      <a:pt x="0" y="3657"/>
                    </a:lnTo>
                    <a:lnTo>
                      <a:pt x="0" y="8178"/>
                    </a:lnTo>
                    <a:lnTo>
                      <a:pt x="3644" y="57684"/>
                    </a:lnTo>
                    <a:lnTo>
                      <a:pt x="14227" y="104957"/>
                    </a:lnTo>
                    <a:lnTo>
                      <a:pt x="31228" y="149474"/>
                    </a:lnTo>
                    <a:lnTo>
                      <a:pt x="54122" y="190713"/>
                    </a:lnTo>
                    <a:lnTo>
                      <a:pt x="82386" y="228150"/>
                    </a:lnTo>
                    <a:lnTo>
                      <a:pt x="115498" y="261262"/>
                    </a:lnTo>
                    <a:lnTo>
                      <a:pt x="152935" y="289527"/>
                    </a:lnTo>
                    <a:lnTo>
                      <a:pt x="194174" y="312421"/>
                    </a:lnTo>
                    <a:lnTo>
                      <a:pt x="238691" y="329421"/>
                    </a:lnTo>
                    <a:lnTo>
                      <a:pt x="285964" y="340005"/>
                    </a:lnTo>
                    <a:lnTo>
                      <a:pt x="335470" y="343649"/>
                    </a:lnTo>
                    <a:lnTo>
                      <a:pt x="339991" y="343649"/>
                    </a:lnTo>
                    <a:lnTo>
                      <a:pt x="343649" y="339979"/>
                    </a:lnTo>
                    <a:lnTo>
                      <a:pt x="343649" y="333209"/>
                    </a:lnTo>
                    <a:lnTo>
                      <a:pt x="342747" y="331165"/>
                    </a:lnTo>
                    <a:lnTo>
                      <a:pt x="341261" y="329679"/>
                    </a:lnTo>
                    <a:lnTo>
                      <a:pt x="339775" y="328193"/>
                    </a:lnTo>
                    <a:lnTo>
                      <a:pt x="337731" y="327291"/>
                    </a:lnTo>
                    <a:lnTo>
                      <a:pt x="335470" y="327291"/>
                    </a:lnTo>
                    <a:lnTo>
                      <a:pt x="288381" y="323822"/>
                    </a:lnTo>
                    <a:lnTo>
                      <a:pt x="243415" y="313752"/>
                    </a:lnTo>
                    <a:lnTo>
                      <a:pt x="201070" y="297579"/>
                    </a:lnTo>
                    <a:lnTo>
                      <a:pt x="161843" y="275800"/>
                    </a:lnTo>
                    <a:lnTo>
                      <a:pt x="126233" y="248913"/>
                    </a:lnTo>
                    <a:lnTo>
                      <a:pt x="94735" y="217416"/>
                    </a:lnTo>
                    <a:lnTo>
                      <a:pt x="67848" y="181805"/>
                    </a:lnTo>
                    <a:lnTo>
                      <a:pt x="46070" y="142578"/>
                    </a:lnTo>
                    <a:lnTo>
                      <a:pt x="29897" y="100233"/>
                    </a:lnTo>
                    <a:lnTo>
                      <a:pt x="19827" y="55268"/>
                    </a:lnTo>
                    <a:lnTo>
                      <a:pt x="16357" y="8178"/>
                    </a:lnTo>
                    <a:lnTo>
                      <a:pt x="16357" y="3657"/>
                    </a:lnTo>
                    <a:lnTo>
                      <a:pt x="12700" y="0"/>
                    </a:lnTo>
                    <a:close/>
                  </a:path>
                </a:pathLst>
              </a:custGeom>
              <a:solidFill>
                <a:srgbClr val="0A72B5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</p:grpSp>
      </p:grpSp>
      <p:grpSp>
        <p:nvGrpSpPr>
          <p:cNvPr id="31" name="Group 25">
            <a:extLst>
              <a:ext uri="{FF2B5EF4-FFF2-40B4-BE49-F238E27FC236}">
                <a16:creationId xmlns:a16="http://schemas.microsoft.com/office/drawing/2014/main" id="{8E241570-1A4F-F0CD-F008-3B424E982C61}"/>
              </a:ext>
            </a:extLst>
          </p:cNvPr>
          <p:cNvGrpSpPr/>
          <p:nvPr/>
        </p:nvGrpSpPr>
        <p:grpSpPr>
          <a:xfrm>
            <a:off x="1884000" y="2818800"/>
            <a:ext cx="900000" cy="900000"/>
            <a:chOff x="1736726" y="4091224"/>
            <a:chExt cx="900000" cy="900000"/>
          </a:xfrm>
        </p:grpSpPr>
        <p:sp>
          <p:nvSpPr>
            <p:cNvPr id="32" name="Rectangle 26">
              <a:extLst>
                <a:ext uri="{FF2B5EF4-FFF2-40B4-BE49-F238E27FC236}">
                  <a16:creationId xmlns:a16="http://schemas.microsoft.com/office/drawing/2014/main" id="{ED519DD3-373C-D873-1E25-76B05968EEA4}"/>
                </a:ext>
              </a:extLst>
            </p:cNvPr>
            <p:cNvSpPr/>
            <p:nvPr/>
          </p:nvSpPr>
          <p:spPr>
            <a:xfrm>
              <a:off x="1736726" y="4091224"/>
              <a:ext cx="900000" cy="9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3" name="object 22">
              <a:extLst>
                <a:ext uri="{FF2B5EF4-FFF2-40B4-BE49-F238E27FC236}">
                  <a16:creationId xmlns:a16="http://schemas.microsoft.com/office/drawing/2014/main" id="{067D91E9-A148-635F-0D38-E57395563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90726" y="4155696"/>
              <a:ext cx="792000" cy="77105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FCB6905C-76BA-6998-03D7-D75D52679AD2}"/>
              </a:ext>
            </a:extLst>
          </p:cNvPr>
          <p:cNvGrpSpPr/>
          <p:nvPr/>
        </p:nvGrpSpPr>
        <p:grpSpPr>
          <a:xfrm>
            <a:off x="1884000" y="4201200"/>
            <a:ext cx="900000" cy="900000"/>
            <a:chOff x="2858944" y="4016262"/>
            <a:chExt cx="900000" cy="900000"/>
          </a:xfrm>
        </p:grpSpPr>
        <p:sp>
          <p:nvSpPr>
            <p:cNvPr id="35" name="Rectangle 35">
              <a:extLst>
                <a:ext uri="{FF2B5EF4-FFF2-40B4-BE49-F238E27FC236}">
                  <a16:creationId xmlns:a16="http://schemas.microsoft.com/office/drawing/2014/main" id="{6701BE06-B621-8F5F-FFDF-B04C16A74B03}"/>
                </a:ext>
              </a:extLst>
            </p:cNvPr>
            <p:cNvSpPr/>
            <p:nvPr/>
          </p:nvSpPr>
          <p:spPr>
            <a:xfrm>
              <a:off x="2858944" y="4016262"/>
              <a:ext cx="900000" cy="9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object 23">
              <a:extLst>
                <a:ext uri="{FF2B5EF4-FFF2-40B4-BE49-F238E27FC236}">
                  <a16:creationId xmlns:a16="http://schemas.microsoft.com/office/drawing/2014/main" id="{20AE5D50-5695-9BAF-8255-03149CC665F5}"/>
                </a:ext>
              </a:extLst>
            </p:cNvPr>
            <p:cNvGrpSpPr/>
            <p:nvPr/>
          </p:nvGrpSpPr>
          <p:grpSpPr>
            <a:xfrm>
              <a:off x="2912944" y="4070262"/>
              <a:ext cx="792000" cy="792000"/>
              <a:chOff x="2583047" y="4717234"/>
              <a:chExt cx="490220" cy="490220"/>
            </a:xfrm>
          </p:grpSpPr>
          <p:sp>
            <p:nvSpPr>
              <p:cNvPr id="37" name="object 24">
                <a:extLst>
                  <a:ext uri="{FF2B5EF4-FFF2-40B4-BE49-F238E27FC236}">
                    <a16:creationId xmlns:a16="http://schemas.microsoft.com/office/drawing/2014/main" id="{A6F21351-7DC6-62F3-35FF-E0703495850E}"/>
                  </a:ext>
                </a:extLst>
              </p:cNvPr>
              <p:cNvSpPr/>
              <p:nvPr/>
            </p:nvSpPr>
            <p:spPr>
              <a:xfrm>
                <a:off x="2583047" y="4717234"/>
                <a:ext cx="382905" cy="382905"/>
              </a:xfrm>
              <a:custGeom>
                <a:avLst/>
                <a:gdLst/>
                <a:ahLst/>
                <a:cxnLst/>
                <a:rect l="l" t="t" r="r" b="b"/>
                <a:pathLst>
                  <a:path w="382905" h="382904">
                    <a:moveTo>
                      <a:pt x="191388" y="0"/>
                    </a:moveTo>
                    <a:lnTo>
                      <a:pt x="147556" y="5064"/>
                    </a:lnTo>
                    <a:lnTo>
                      <a:pt x="107292" y="19484"/>
                    </a:lnTo>
                    <a:lnTo>
                      <a:pt x="71753" y="42102"/>
                    </a:lnTo>
                    <a:lnTo>
                      <a:pt x="42097" y="71761"/>
                    </a:lnTo>
                    <a:lnTo>
                      <a:pt x="19481" y="107302"/>
                    </a:lnTo>
                    <a:lnTo>
                      <a:pt x="5063" y="147568"/>
                    </a:lnTo>
                    <a:lnTo>
                      <a:pt x="0" y="191401"/>
                    </a:lnTo>
                    <a:lnTo>
                      <a:pt x="5063" y="235233"/>
                    </a:lnTo>
                    <a:lnTo>
                      <a:pt x="19481" y="275497"/>
                    </a:lnTo>
                    <a:lnTo>
                      <a:pt x="42097" y="311036"/>
                    </a:lnTo>
                    <a:lnTo>
                      <a:pt x="71753" y="340692"/>
                    </a:lnTo>
                    <a:lnTo>
                      <a:pt x="107292" y="363308"/>
                    </a:lnTo>
                    <a:lnTo>
                      <a:pt x="147556" y="377727"/>
                    </a:lnTo>
                    <a:lnTo>
                      <a:pt x="191388" y="382790"/>
                    </a:lnTo>
                    <a:lnTo>
                      <a:pt x="235221" y="377727"/>
                    </a:lnTo>
                    <a:lnTo>
                      <a:pt x="266760" y="366433"/>
                    </a:lnTo>
                    <a:lnTo>
                      <a:pt x="191388" y="366433"/>
                    </a:lnTo>
                    <a:lnTo>
                      <a:pt x="144914" y="360169"/>
                    </a:lnTo>
                    <a:lnTo>
                      <a:pt x="103118" y="342500"/>
                    </a:lnTo>
                    <a:lnTo>
                      <a:pt x="67683" y="315107"/>
                    </a:lnTo>
                    <a:lnTo>
                      <a:pt x="40290" y="279672"/>
                    </a:lnTo>
                    <a:lnTo>
                      <a:pt x="22620" y="237876"/>
                    </a:lnTo>
                    <a:lnTo>
                      <a:pt x="16357" y="191401"/>
                    </a:lnTo>
                    <a:lnTo>
                      <a:pt x="22620" y="144926"/>
                    </a:lnTo>
                    <a:lnTo>
                      <a:pt x="40290" y="103131"/>
                    </a:lnTo>
                    <a:lnTo>
                      <a:pt x="67683" y="67695"/>
                    </a:lnTo>
                    <a:lnTo>
                      <a:pt x="103118" y="40302"/>
                    </a:lnTo>
                    <a:lnTo>
                      <a:pt x="144914" y="22633"/>
                    </a:lnTo>
                    <a:lnTo>
                      <a:pt x="191388" y="16370"/>
                    </a:lnTo>
                    <a:lnTo>
                      <a:pt x="266790" y="16370"/>
                    </a:lnTo>
                    <a:lnTo>
                      <a:pt x="235221" y="5064"/>
                    </a:lnTo>
                    <a:lnTo>
                      <a:pt x="191388" y="0"/>
                    </a:lnTo>
                    <a:close/>
                  </a:path>
                  <a:path w="382905" h="382904">
                    <a:moveTo>
                      <a:pt x="266790" y="16370"/>
                    </a:moveTo>
                    <a:lnTo>
                      <a:pt x="191388" y="16370"/>
                    </a:lnTo>
                    <a:lnTo>
                      <a:pt x="237868" y="22633"/>
                    </a:lnTo>
                    <a:lnTo>
                      <a:pt x="279665" y="40302"/>
                    </a:lnTo>
                    <a:lnTo>
                      <a:pt x="315099" y="67695"/>
                    </a:lnTo>
                    <a:lnTo>
                      <a:pt x="342490" y="103131"/>
                    </a:lnTo>
                    <a:lnTo>
                      <a:pt x="360157" y="144926"/>
                    </a:lnTo>
                    <a:lnTo>
                      <a:pt x="366420" y="191401"/>
                    </a:lnTo>
                    <a:lnTo>
                      <a:pt x="360157" y="237876"/>
                    </a:lnTo>
                    <a:lnTo>
                      <a:pt x="342490" y="279672"/>
                    </a:lnTo>
                    <a:lnTo>
                      <a:pt x="315099" y="315107"/>
                    </a:lnTo>
                    <a:lnTo>
                      <a:pt x="279665" y="342500"/>
                    </a:lnTo>
                    <a:lnTo>
                      <a:pt x="237868" y="360169"/>
                    </a:lnTo>
                    <a:lnTo>
                      <a:pt x="191388" y="366433"/>
                    </a:lnTo>
                    <a:lnTo>
                      <a:pt x="266760" y="366433"/>
                    </a:lnTo>
                    <a:lnTo>
                      <a:pt x="311024" y="340692"/>
                    </a:lnTo>
                    <a:lnTo>
                      <a:pt x="340680" y="311036"/>
                    </a:lnTo>
                    <a:lnTo>
                      <a:pt x="363296" y="275497"/>
                    </a:lnTo>
                    <a:lnTo>
                      <a:pt x="377714" y="235233"/>
                    </a:lnTo>
                    <a:lnTo>
                      <a:pt x="382777" y="191401"/>
                    </a:lnTo>
                    <a:lnTo>
                      <a:pt x="377714" y="147568"/>
                    </a:lnTo>
                    <a:lnTo>
                      <a:pt x="363296" y="107302"/>
                    </a:lnTo>
                    <a:lnTo>
                      <a:pt x="340680" y="71761"/>
                    </a:lnTo>
                    <a:lnTo>
                      <a:pt x="311024" y="42102"/>
                    </a:lnTo>
                    <a:lnTo>
                      <a:pt x="275485" y="19484"/>
                    </a:lnTo>
                    <a:lnTo>
                      <a:pt x="266790" y="16370"/>
                    </a:lnTo>
                    <a:close/>
                  </a:path>
                </a:pathLst>
              </a:custGeom>
              <a:solidFill>
                <a:srgbClr val="0A72B5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  <p:pic>
            <p:nvPicPr>
              <p:cNvPr id="38" name="object 25">
                <a:extLst>
                  <a:ext uri="{FF2B5EF4-FFF2-40B4-BE49-F238E27FC236}">
                    <a16:creationId xmlns:a16="http://schemas.microsoft.com/office/drawing/2014/main" id="{6931DAD8-280C-51B2-8C2B-11C67A5524B9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874040" y="5014112"/>
                <a:ext cx="198624" cy="19272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9" name="object 26">
                <a:extLst>
                  <a:ext uri="{FF2B5EF4-FFF2-40B4-BE49-F238E27FC236}">
                    <a16:creationId xmlns:a16="http://schemas.microsoft.com/office/drawing/2014/main" id="{ECC81448-A770-9228-4796-C9F319CCACFA}"/>
                  </a:ext>
                </a:extLst>
              </p:cNvPr>
              <p:cNvSpPr/>
              <p:nvPr/>
            </p:nvSpPr>
            <p:spPr>
              <a:xfrm>
                <a:off x="2660561" y="4825009"/>
                <a:ext cx="227965" cy="139065"/>
              </a:xfrm>
              <a:custGeom>
                <a:avLst/>
                <a:gdLst/>
                <a:ahLst/>
                <a:cxnLst/>
                <a:rect l="l" t="t" r="r" b="b"/>
                <a:pathLst>
                  <a:path w="227964" h="139064">
                    <a:moveTo>
                      <a:pt x="227723" y="125907"/>
                    </a:moveTo>
                    <a:lnTo>
                      <a:pt x="224053" y="122250"/>
                    </a:lnTo>
                    <a:lnTo>
                      <a:pt x="202514" y="122250"/>
                    </a:lnTo>
                    <a:lnTo>
                      <a:pt x="202514" y="3657"/>
                    </a:lnTo>
                    <a:lnTo>
                      <a:pt x="198843" y="0"/>
                    </a:lnTo>
                    <a:lnTo>
                      <a:pt x="189826" y="0"/>
                    </a:lnTo>
                    <a:lnTo>
                      <a:pt x="186156" y="3657"/>
                    </a:lnTo>
                    <a:lnTo>
                      <a:pt x="186156" y="122250"/>
                    </a:lnTo>
                    <a:lnTo>
                      <a:pt x="162280" y="122250"/>
                    </a:lnTo>
                    <a:lnTo>
                      <a:pt x="162280" y="47117"/>
                    </a:lnTo>
                    <a:lnTo>
                      <a:pt x="158610" y="43459"/>
                    </a:lnTo>
                    <a:lnTo>
                      <a:pt x="149593" y="43459"/>
                    </a:lnTo>
                    <a:lnTo>
                      <a:pt x="145923" y="47117"/>
                    </a:lnTo>
                    <a:lnTo>
                      <a:pt x="145923" y="122250"/>
                    </a:lnTo>
                    <a:lnTo>
                      <a:pt x="122047" y="122250"/>
                    </a:lnTo>
                    <a:lnTo>
                      <a:pt x="122047" y="64389"/>
                    </a:lnTo>
                    <a:lnTo>
                      <a:pt x="118376" y="60731"/>
                    </a:lnTo>
                    <a:lnTo>
                      <a:pt x="109359" y="60731"/>
                    </a:lnTo>
                    <a:lnTo>
                      <a:pt x="105689" y="64389"/>
                    </a:lnTo>
                    <a:lnTo>
                      <a:pt x="105689" y="122250"/>
                    </a:lnTo>
                    <a:lnTo>
                      <a:pt x="81813" y="122250"/>
                    </a:lnTo>
                    <a:lnTo>
                      <a:pt x="81813" y="37757"/>
                    </a:lnTo>
                    <a:lnTo>
                      <a:pt x="78155" y="34099"/>
                    </a:lnTo>
                    <a:lnTo>
                      <a:pt x="69126" y="34099"/>
                    </a:lnTo>
                    <a:lnTo>
                      <a:pt x="65455" y="37757"/>
                    </a:lnTo>
                    <a:lnTo>
                      <a:pt x="65455" y="122250"/>
                    </a:lnTo>
                    <a:lnTo>
                      <a:pt x="41579" y="122250"/>
                    </a:lnTo>
                    <a:lnTo>
                      <a:pt x="41579" y="79121"/>
                    </a:lnTo>
                    <a:lnTo>
                      <a:pt x="37922" y="75463"/>
                    </a:lnTo>
                    <a:lnTo>
                      <a:pt x="28892" y="75463"/>
                    </a:lnTo>
                    <a:lnTo>
                      <a:pt x="25222" y="79121"/>
                    </a:lnTo>
                    <a:lnTo>
                      <a:pt x="25222" y="122250"/>
                    </a:lnTo>
                    <a:lnTo>
                      <a:pt x="3670" y="122250"/>
                    </a:lnTo>
                    <a:lnTo>
                      <a:pt x="0" y="125907"/>
                    </a:lnTo>
                    <a:lnTo>
                      <a:pt x="0" y="134937"/>
                    </a:lnTo>
                    <a:lnTo>
                      <a:pt x="3670" y="138607"/>
                    </a:lnTo>
                    <a:lnTo>
                      <a:pt x="219544" y="138607"/>
                    </a:lnTo>
                    <a:lnTo>
                      <a:pt x="224053" y="138607"/>
                    </a:lnTo>
                    <a:lnTo>
                      <a:pt x="227723" y="134937"/>
                    </a:lnTo>
                    <a:lnTo>
                      <a:pt x="227723" y="125907"/>
                    </a:lnTo>
                    <a:close/>
                  </a:path>
                </a:pathLst>
              </a:custGeom>
              <a:solidFill>
                <a:srgbClr val="0A72B5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</p:grp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955DD2B7-A6A0-A467-8E78-7C7F46CB9147}"/>
              </a:ext>
            </a:extLst>
          </p:cNvPr>
          <p:cNvGrpSpPr/>
          <p:nvPr/>
        </p:nvGrpSpPr>
        <p:grpSpPr>
          <a:xfrm>
            <a:off x="1884000" y="5580000"/>
            <a:ext cx="900000" cy="900000"/>
            <a:chOff x="4035162" y="4070262"/>
            <a:chExt cx="900000" cy="900000"/>
          </a:xfrm>
        </p:grpSpPr>
        <p:sp>
          <p:nvSpPr>
            <p:cNvPr id="41" name="Rectangle 41">
              <a:extLst>
                <a:ext uri="{FF2B5EF4-FFF2-40B4-BE49-F238E27FC236}">
                  <a16:creationId xmlns:a16="http://schemas.microsoft.com/office/drawing/2014/main" id="{51E9BE14-B150-8E09-68ED-05D7A741B47C}"/>
                </a:ext>
              </a:extLst>
            </p:cNvPr>
            <p:cNvSpPr/>
            <p:nvPr/>
          </p:nvSpPr>
          <p:spPr>
            <a:xfrm>
              <a:off x="4035162" y="4070262"/>
              <a:ext cx="900000" cy="9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bject 10">
              <a:extLst>
                <a:ext uri="{FF2B5EF4-FFF2-40B4-BE49-F238E27FC236}">
                  <a16:creationId xmlns:a16="http://schemas.microsoft.com/office/drawing/2014/main" id="{3B2D1007-E51C-F495-96F2-45B4EC52DA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78976" y="4124262"/>
              <a:ext cx="612372" cy="792000"/>
            </a:xfrm>
            <a:custGeom>
              <a:avLst/>
              <a:gdLst/>
              <a:ahLst/>
              <a:cxnLst/>
              <a:rect l="l" t="t" r="r" b="b"/>
              <a:pathLst>
                <a:path w="381000" h="492759">
                  <a:moveTo>
                    <a:pt x="149885" y="343573"/>
                  </a:moveTo>
                  <a:lnTo>
                    <a:pt x="143497" y="337185"/>
                  </a:lnTo>
                  <a:lnTo>
                    <a:pt x="138315" y="337185"/>
                  </a:lnTo>
                  <a:lnTo>
                    <a:pt x="100812" y="374700"/>
                  </a:lnTo>
                  <a:lnTo>
                    <a:pt x="83337" y="357238"/>
                  </a:lnTo>
                  <a:lnTo>
                    <a:pt x="78168" y="357238"/>
                  </a:lnTo>
                  <a:lnTo>
                    <a:pt x="71767" y="363626"/>
                  </a:lnTo>
                  <a:lnTo>
                    <a:pt x="71767" y="368795"/>
                  </a:lnTo>
                  <a:lnTo>
                    <a:pt x="96545" y="393598"/>
                  </a:lnTo>
                  <a:lnTo>
                    <a:pt x="98628" y="394449"/>
                  </a:lnTo>
                  <a:lnTo>
                    <a:pt x="100812" y="394449"/>
                  </a:lnTo>
                  <a:lnTo>
                    <a:pt x="102971" y="394449"/>
                  </a:lnTo>
                  <a:lnTo>
                    <a:pt x="105054" y="393598"/>
                  </a:lnTo>
                  <a:lnTo>
                    <a:pt x="149885" y="348742"/>
                  </a:lnTo>
                  <a:lnTo>
                    <a:pt x="149885" y="343573"/>
                  </a:lnTo>
                  <a:close/>
                </a:path>
                <a:path w="381000" h="492759">
                  <a:moveTo>
                    <a:pt x="149885" y="243306"/>
                  </a:moveTo>
                  <a:lnTo>
                    <a:pt x="143497" y="236918"/>
                  </a:lnTo>
                  <a:lnTo>
                    <a:pt x="138315" y="236918"/>
                  </a:lnTo>
                  <a:lnTo>
                    <a:pt x="100812" y="274447"/>
                  </a:lnTo>
                  <a:lnTo>
                    <a:pt x="83337" y="256971"/>
                  </a:lnTo>
                  <a:lnTo>
                    <a:pt x="78168" y="256971"/>
                  </a:lnTo>
                  <a:lnTo>
                    <a:pt x="71767" y="263359"/>
                  </a:lnTo>
                  <a:lnTo>
                    <a:pt x="71767" y="268541"/>
                  </a:lnTo>
                  <a:lnTo>
                    <a:pt x="96545" y="293331"/>
                  </a:lnTo>
                  <a:lnTo>
                    <a:pt x="98628" y="294195"/>
                  </a:lnTo>
                  <a:lnTo>
                    <a:pt x="100812" y="294195"/>
                  </a:lnTo>
                  <a:lnTo>
                    <a:pt x="102971" y="294195"/>
                  </a:lnTo>
                  <a:lnTo>
                    <a:pt x="105054" y="293331"/>
                  </a:lnTo>
                  <a:lnTo>
                    <a:pt x="149885" y="248488"/>
                  </a:lnTo>
                  <a:lnTo>
                    <a:pt x="149885" y="243306"/>
                  </a:lnTo>
                  <a:close/>
                </a:path>
                <a:path w="381000" h="492759">
                  <a:moveTo>
                    <a:pt x="149885" y="143040"/>
                  </a:moveTo>
                  <a:lnTo>
                    <a:pt x="143497" y="136652"/>
                  </a:lnTo>
                  <a:lnTo>
                    <a:pt x="138315" y="136652"/>
                  </a:lnTo>
                  <a:lnTo>
                    <a:pt x="100812" y="174167"/>
                  </a:lnTo>
                  <a:lnTo>
                    <a:pt x="83337" y="156705"/>
                  </a:lnTo>
                  <a:lnTo>
                    <a:pt x="78168" y="156705"/>
                  </a:lnTo>
                  <a:lnTo>
                    <a:pt x="71767" y="163093"/>
                  </a:lnTo>
                  <a:lnTo>
                    <a:pt x="71767" y="168262"/>
                  </a:lnTo>
                  <a:lnTo>
                    <a:pt x="96621" y="193116"/>
                  </a:lnTo>
                  <a:lnTo>
                    <a:pt x="98717" y="193916"/>
                  </a:lnTo>
                  <a:lnTo>
                    <a:pt x="100812" y="193916"/>
                  </a:lnTo>
                  <a:lnTo>
                    <a:pt x="102895" y="193916"/>
                  </a:lnTo>
                  <a:lnTo>
                    <a:pt x="104990" y="193116"/>
                  </a:lnTo>
                  <a:lnTo>
                    <a:pt x="149885" y="148209"/>
                  </a:lnTo>
                  <a:lnTo>
                    <a:pt x="149885" y="143040"/>
                  </a:lnTo>
                  <a:close/>
                </a:path>
                <a:path w="381000" h="492759">
                  <a:moveTo>
                    <a:pt x="308279" y="381749"/>
                  </a:moveTo>
                  <a:lnTo>
                    <a:pt x="304609" y="378091"/>
                  </a:lnTo>
                  <a:lnTo>
                    <a:pt x="181521" y="378091"/>
                  </a:lnTo>
                  <a:lnTo>
                    <a:pt x="177863" y="381749"/>
                  </a:lnTo>
                  <a:lnTo>
                    <a:pt x="177863" y="390791"/>
                  </a:lnTo>
                  <a:lnTo>
                    <a:pt x="181521" y="394449"/>
                  </a:lnTo>
                  <a:lnTo>
                    <a:pt x="300101" y="394449"/>
                  </a:lnTo>
                  <a:lnTo>
                    <a:pt x="304609" y="394449"/>
                  </a:lnTo>
                  <a:lnTo>
                    <a:pt x="308279" y="390791"/>
                  </a:lnTo>
                  <a:lnTo>
                    <a:pt x="308279" y="381749"/>
                  </a:lnTo>
                  <a:close/>
                </a:path>
                <a:path w="381000" h="492759">
                  <a:moveTo>
                    <a:pt x="308279" y="281495"/>
                  </a:moveTo>
                  <a:lnTo>
                    <a:pt x="304609" y="277837"/>
                  </a:lnTo>
                  <a:lnTo>
                    <a:pt x="181521" y="277837"/>
                  </a:lnTo>
                  <a:lnTo>
                    <a:pt x="177863" y="281495"/>
                  </a:lnTo>
                  <a:lnTo>
                    <a:pt x="177863" y="290525"/>
                  </a:lnTo>
                  <a:lnTo>
                    <a:pt x="181521" y="294195"/>
                  </a:lnTo>
                  <a:lnTo>
                    <a:pt x="300101" y="294195"/>
                  </a:lnTo>
                  <a:lnTo>
                    <a:pt x="304609" y="294195"/>
                  </a:lnTo>
                  <a:lnTo>
                    <a:pt x="308279" y="290525"/>
                  </a:lnTo>
                  <a:lnTo>
                    <a:pt x="308279" y="281495"/>
                  </a:lnTo>
                  <a:close/>
                </a:path>
                <a:path w="381000" h="492759">
                  <a:moveTo>
                    <a:pt x="308279" y="181216"/>
                  </a:moveTo>
                  <a:lnTo>
                    <a:pt x="304609" y="177558"/>
                  </a:lnTo>
                  <a:lnTo>
                    <a:pt x="181521" y="177558"/>
                  </a:lnTo>
                  <a:lnTo>
                    <a:pt x="177863" y="181216"/>
                  </a:lnTo>
                  <a:lnTo>
                    <a:pt x="177863" y="190246"/>
                  </a:lnTo>
                  <a:lnTo>
                    <a:pt x="181521" y="193916"/>
                  </a:lnTo>
                  <a:lnTo>
                    <a:pt x="300101" y="193916"/>
                  </a:lnTo>
                  <a:lnTo>
                    <a:pt x="304609" y="193916"/>
                  </a:lnTo>
                  <a:lnTo>
                    <a:pt x="308279" y="190246"/>
                  </a:lnTo>
                  <a:lnTo>
                    <a:pt x="308279" y="181216"/>
                  </a:lnTo>
                  <a:close/>
                </a:path>
                <a:path w="381000" h="492759">
                  <a:moveTo>
                    <a:pt x="380847" y="39687"/>
                  </a:moveTo>
                  <a:lnTo>
                    <a:pt x="377723" y="24257"/>
                  </a:lnTo>
                  <a:lnTo>
                    <a:pt x="372402" y="16357"/>
                  </a:lnTo>
                  <a:lnTo>
                    <a:pt x="369214" y="11633"/>
                  </a:lnTo>
                  <a:lnTo>
                    <a:pt x="364490" y="8458"/>
                  </a:lnTo>
                  <a:lnTo>
                    <a:pt x="364490" y="39687"/>
                  </a:lnTo>
                  <a:lnTo>
                    <a:pt x="364490" y="452704"/>
                  </a:lnTo>
                  <a:lnTo>
                    <a:pt x="362661" y="461772"/>
                  </a:lnTo>
                  <a:lnTo>
                    <a:pt x="357657" y="469188"/>
                  </a:lnTo>
                  <a:lnTo>
                    <a:pt x="350240" y="474205"/>
                  </a:lnTo>
                  <a:lnTo>
                    <a:pt x="341160" y="476034"/>
                  </a:lnTo>
                  <a:lnTo>
                    <a:pt x="39687" y="476034"/>
                  </a:lnTo>
                  <a:lnTo>
                    <a:pt x="30619" y="474205"/>
                  </a:lnTo>
                  <a:lnTo>
                    <a:pt x="23202" y="469188"/>
                  </a:lnTo>
                  <a:lnTo>
                    <a:pt x="18199" y="461772"/>
                  </a:lnTo>
                  <a:lnTo>
                    <a:pt x="16357" y="452704"/>
                  </a:lnTo>
                  <a:lnTo>
                    <a:pt x="16357" y="39687"/>
                  </a:lnTo>
                  <a:lnTo>
                    <a:pt x="18199" y="30619"/>
                  </a:lnTo>
                  <a:lnTo>
                    <a:pt x="23202" y="23202"/>
                  </a:lnTo>
                  <a:lnTo>
                    <a:pt x="30619" y="18199"/>
                  </a:lnTo>
                  <a:lnTo>
                    <a:pt x="39687" y="16357"/>
                  </a:lnTo>
                  <a:lnTo>
                    <a:pt x="51587" y="16357"/>
                  </a:lnTo>
                  <a:lnTo>
                    <a:pt x="51587" y="60350"/>
                  </a:lnTo>
                  <a:lnTo>
                    <a:pt x="55245" y="64008"/>
                  </a:lnTo>
                  <a:lnTo>
                    <a:pt x="325589" y="64008"/>
                  </a:lnTo>
                  <a:lnTo>
                    <a:pt x="329260" y="60350"/>
                  </a:lnTo>
                  <a:lnTo>
                    <a:pt x="329260" y="47650"/>
                  </a:lnTo>
                  <a:lnTo>
                    <a:pt x="329260" y="16357"/>
                  </a:lnTo>
                  <a:lnTo>
                    <a:pt x="341160" y="16357"/>
                  </a:lnTo>
                  <a:lnTo>
                    <a:pt x="350240" y="18199"/>
                  </a:lnTo>
                  <a:lnTo>
                    <a:pt x="357657" y="23202"/>
                  </a:lnTo>
                  <a:lnTo>
                    <a:pt x="362661" y="30619"/>
                  </a:lnTo>
                  <a:lnTo>
                    <a:pt x="364490" y="39687"/>
                  </a:lnTo>
                  <a:lnTo>
                    <a:pt x="364490" y="8458"/>
                  </a:lnTo>
                  <a:lnTo>
                    <a:pt x="356603" y="3124"/>
                  </a:lnTo>
                  <a:lnTo>
                    <a:pt x="341160" y="0"/>
                  </a:lnTo>
                  <a:lnTo>
                    <a:pt x="325589" y="0"/>
                  </a:lnTo>
                  <a:lnTo>
                    <a:pt x="312889" y="0"/>
                  </a:lnTo>
                  <a:lnTo>
                    <a:pt x="312889" y="16357"/>
                  </a:lnTo>
                  <a:lnTo>
                    <a:pt x="312889" y="47650"/>
                  </a:lnTo>
                  <a:lnTo>
                    <a:pt x="67945" y="47650"/>
                  </a:lnTo>
                  <a:lnTo>
                    <a:pt x="67945" y="16357"/>
                  </a:lnTo>
                  <a:lnTo>
                    <a:pt x="312889" y="16357"/>
                  </a:lnTo>
                  <a:lnTo>
                    <a:pt x="312889" y="0"/>
                  </a:lnTo>
                  <a:lnTo>
                    <a:pt x="55245" y="0"/>
                  </a:lnTo>
                  <a:lnTo>
                    <a:pt x="39687" y="0"/>
                  </a:lnTo>
                  <a:lnTo>
                    <a:pt x="24257" y="3124"/>
                  </a:lnTo>
                  <a:lnTo>
                    <a:pt x="11633" y="11633"/>
                  </a:lnTo>
                  <a:lnTo>
                    <a:pt x="3124" y="24257"/>
                  </a:lnTo>
                  <a:lnTo>
                    <a:pt x="0" y="39687"/>
                  </a:lnTo>
                  <a:lnTo>
                    <a:pt x="0" y="452704"/>
                  </a:lnTo>
                  <a:lnTo>
                    <a:pt x="3124" y="468147"/>
                  </a:lnTo>
                  <a:lnTo>
                    <a:pt x="11633" y="480758"/>
                  </a:lnTo>
                  <a:lnTo>
                    <a:pt x="24257" y="489267"/>
                  </a:lnTo>
                  <a:lnTo>
                    <a:pt x="39687" y="492391"/>
                  </a:lnTo>
                  <a:lnTo>
                    <a:pt x="341160" y="492391"/>
                  </a:lnTo>
                  <a:lnTo>
                    <a:pt x="377723" y="468147"/>
                  </a:lnTo>
                  <a:lnTo>
                    <a:pt x="380847" y="452704"/>
                  </a:lnTo>
                  <a:lnTo>
                    <a:pt x="380847" y="39687"/>
                  </a:lnTo>
                  <a:close/>
                </a:path>
              </a:pathLst>
            </a:custGeom>
            <a:solidFill>
              <a:srgbClr val="0A72B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</p:grpSp>
      <p:grpSp>
        <p:nvGrpSpPr>
          <p:cNvPr id="43" name="Group 49">
            <a:extLst>
              <a:ext uri="{FF2B5EF4-FFF2-40B4-BE49-F238E27FC236}">
                <a16:creationId xmlns:a16="http://schemas.microsoft.com/office/drawing/2014/main" id="{01C593A4-60F7-0531-FFA9-D828D4D99EBA}"/>
              </a:ext>
            </a:extLst>
          </p:cNvPr>
          <p:cNvGrpSpPr/>
          <p:nvPr/>
        </p:nvGrpSpPr>
        <p:grpSpPr>
          <a:xfrm>
            <a:off x="6384000" y="1440000"/>
            <a:ext cx="900000" cy="900000"/>
            <a:chOff x="5162616" y="4075023"/>
            <a:chExt cx="900000" cy="900000"/>
          </a:xfrm>
        </p:grpSpPr>
        <p:sp>
          <p:nvSpPr>
            <p:cNvPr id="44" name="Rectangle 50">
              <a:extLst>
                <a:ext uri="{FF2B5EF4-FFF2-40B4-BE49-F238E27FC236}">
                  <a16:creationId xmlns:a16="http://schemas.microsoft.com/office/drawing/2014/main" id="{E652A1FF-7C6A-9795-83D2-6012F072ED35}"/>
                </a:ext>
              </a:extLst>
            </p:cNvPr>
            <p:cNvSpPr/>
            <p:nvPr/>
          </p:nvSpPr>
          <p:spPr>
            <a:xfrm>
              <a:off x="5162616" y="4075023"/>
              <a:ext cx="900000" cy="9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5" name="object 20">
              <a:extLst>
                <a:ext uri="{FF2B5EF4-FFF2-40B4-BE49-F238E27FC236}">
                  <a16:creationId xmlns:a16="http://schemas.microsoft.com/office/drawing/2014/main" id="{FF142ABD-DF81-ACAA-C305-9AA5136984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29087" y="4129023"/>
              <a:ext cx="567059" cy="792000"/>
              <a:chOff x="2122346" y="1934005"/>
              <a:chExt cx="344170" cy="480695"/>
            </a:xfrm>
          </p:grpSpPr>
          <p:pic>
            <p:nvPicPr>
              <p:cNvPr id="46" name="object 21">
                <a:extLst>
                  <a:ext uri="{FF2B5EF4-FFF2-40B4-BE49-F238E27FC236}">
                    <a16:creationId xmlns:a16="http://schemas.microsoft.com/office/drawing/2014/main" id="{C65178F7-1371-0A72-46FD-8A26B2FE43E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12827" y="1934005"/>
                <a:ext cx="162788" cy="17468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7" name="object 22">
                <a:extLst>
                  <a:ext uri="{FF2B5EF4-FFF2-40B4-BE49-F238E27FC236}">
                    <a16:creationId xmlns:a16="http://schemas.microsoft.com/office/drawing/2014/main" id="{BAFE88F9-5968-6661-D9F2-87A17D3813D0}"/>
                  </a:ext>
                </a:extLst>
              </p:cNvPr>
              <p:cNvSpPr/>
              <p:nvPr/>
            </p:nvSpPr>
            <p:spPr>
              <a:xfrm>
                <a:off x="2122346" y="2102208"/>
                <a:ext cx="344170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344169" h="312419">
                    <a:moveTo>
                      <a:pt x="308432" y="0"/>
                    </a:moveTo>
                    <a:lnTo>
                      <a:pt x="35318" y="0"/>
                    </a:lnTo>
                    <a:lnTo>
                      <a:pt x="21586" y="2780"/>
                    </a:lnTo>
                    <a:lnTo>
                      <a:pt x="10358" y="10358"/>
                    </a:lnTo>
                    <a:lnTo>
                      <a:pt x="2780" y="21586"/>
                    </a:lnTo>
                    <a:lnTo>
                      <a:pt x="0" y="35318"/>
                    </a:lnTo>
                    <a:lnTo>
                      <a:pt x="0" y="276682"/>
                    </a:lnTo>
                    <a:lnTo>
                      <a:pt x="2780" y="290414"/>
                    </a:lnTo>
                    <a:lnTo>
                      <a:pt x="10358" y="301642"/>
                    </a:lnTo>
                    <a:lnTo>
                      <a:pt x="21586" y="309220"/>
                    </a:lnTo>
                    <a:lnTo>
                      <a:pt x="35318" y="312000"/>
                    </a:lnTo>
                    <a:lnTo>
                      <a:pt x="308432" y="312000"/>
                    </a:lnTo>
                    <a:lnTo>
                      <a:pt x="322164" y="309220"/>
                    </a:lnTo>
                    <a:lnTo>
                      <a:pt x="333392" y="301642"/>
                    </a:lnTo>
                    <a:lnTo>
                      <a:pt x="337441" y="295643"/>
                    </a:lnTo>
                    <a:lnTo>
                      <a:pt x="35318" y="295643"/>
                    </a:lnTo>
                    <a:lnTo>
                      <a:pt x="27946" y="294150"/>
                    </a:lnTo>
                    <a:lnTo>
                      <a:pt x="21918" y="290082"/>
                    </a:lnTo>
                    <a:lnTo>
                      <a:pt x="17850" y="284054"/>
                    </a:lnTo>
                    <a:lnTo>
                      <a:pt x="16357" y="276682"/>
                    </a:lnTo>
                    <a:lnTo>
                      <a:pt x="16357" y="35318"/>
                    </a:lnTo>
                    <a:lnTo>
                      <a:pt x="17850" y="27946"/>
                    </a:lnTo>
                    <a:lnTo>
                      <a:pt x="21918" y="21918"/>
                    </a:lnTo>
                    <a:lnTo>
                      <a:pt x="27946" y="17850"/>
                    </a:lnTo>
                    <a:lnTo>
                      <a:pt x="35318" y="16357"/>
                    </a:lnTo>
                    <a:lnTo>
                      <a:pt x="337441" y="16357"/>
                    </a:lnTo>
                    <a:lnTo>
                      <a:pt x="333392" y="10358"/>
                    </a:lnTo>
                    <a:lnTo>
                      <a:pt x="322164" y="2780"/>
                    </a:lnTo>
                    <a:lnTo>
                      <a:pt x="308432" y="0"/>
                    </a:lnTo>
                    <a:close/>
                  </a:path>
                  <a:path w="344169" h="312419">
                    <a:moveTo>
                      <a:pt x="337441" y="16357"/>
                    </a:moveTo>
                    <a:lnTo>
                      <a:pt x="308432" y="16357"/>
                    </a:lnTo>
                    <a:lnTo>
                      <a:pt x="315804" y="17850"/>
                    </a:lnTo>
                    <a:lnTo>
                      <a:pt x="321832" y="21918"/>
                    </a:lnTo>
                    <a:lnTo>
                      <a:pt x="325900" y="27946"/>
                    </a:lnTo>
                    <a:lnTo>
                      <a:pt x="327393" y="35318"/>
                    </a:lnTo>
                    <a:lnTo>
                      <a:pt x="327393" y="276682"/>
                    </a:lnTo>
                    <a:lnTo>
                      <a:pt x="325900" y="284054"/>
                    </a:lnTo>
                    <a:lnTo>
                      <a:pt x="321832" y="290082"/>
                    </a:lnTo>
                    <a:lnTo>
                      <a:pt x="315804" y="294150"/>
                    </a:lnTo>
                    <a:lnTo>
                      <a:pt x="308432" y="295643"/>
                    </a:lnTo>
                    <a:lnTo>
                      <a:pt x="337441" y="295643"/>
                    </a:lnTo>
                    <a:lnTo>
                      <a:pt x="340970" y="290414"/>
                    </a:lnTo>
                    <a:lnTo>
                      <a:pt x="343750" y="276682"/>
                    </a:lnTo>
                    <a:lnTo>
                      <a:pt x="343750" y="35318"/>
                    </a:lnTo>
                    <a:lnTo>
                      <a:pt x="340970" y="21586"/>
                    </a:lnTo>
                    <a:lnTo>
                      <a:pt x="337441" y="16357"/>
                    </a:lnTo>
                    <a:close/>
                  </a:path>
                </a:pathLst>
              </a:custGeom>
              <a:solidFill>
                <a:srgbClr val="0A72B5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  <p:pic>
            <p:nvPicPr>
              <p:cNvPr id="48" name="object 23">
                <a:extLst>
                  <a:ext uri="{FF2B5EF4-FFF2-40B4-BE49-F238E27FC236}">
                    <a16:creationId xmlns:a16="http://schemas.microsoft.com/office/drawing/2014/main" id="{F4E71032-87DD-0CE3-B46A-78D2FCFF206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261821" y="2204773"/>
                <a:ext cx="64795" cy="10687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49" name="Group 55">
            <a:extLst>
              <a:ext uri="{FF2B5EF4-FFF2-40B4-BE49-F238E27FC236}">
                <a16:creationId xmlns:a16="http://schemas.microsoft.com/office/drawing/2014/main" id="{C357A9A9-2101-7F1A-5732-368504D926AA}"/>
              </a:ext>
            </a:extLst>
          </p:cNvPr>
          <p:cNvGrpSpPr/>
          <p:nvPr/>
        </p:nvGrpSpPr>
        <p:grpSpPr>
          <a:xfrm>
            <a:off x="6384000" y="4200000"/>
            <a:ext cx="900000" cy="900000"/>
            <a:chOff x="6294071" y="4070262"/>
            <a:chExt cx="900000" cy="900000"/>
          </a:xfrm>
        </p:grpSpPr>
        <p:sp>
          <p:nvSpPr>
            <p:cNvPr id="50" name="Rectangle 56">
              <a:extLst>
                <a:ext uri="{FF2B5EF4-FFF2-40B4-BE49-F238E27FC236}">
                  <a16:creationId xmlns:a16="http://schemas.microsoft.com/office/drawing/2014/main" id="{5443E71C-CAF5-E214-E31A-595468405385}"/>
                </a:ext>
              </a:extLst>
            </p:cNvPr>
            <p:cNvSpPr/>
            <p:nvPr/>
          </p:nvSpPr>
          <p:spPr>
            <a:xfrm>
              <a:off x="6294071" y="4070262"/>
              <a:ext cx="900000" cy="9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51" name="object 10">
              <a:extLst>
                <a:ext uri="{FF2B5EF4-FFF2-40B4-BE49-F238E27FC236}">
                  <a16:creationId xmlns:a16="http://schemas.microsoft.com/office/drawing/2014/main" id="{AC5C6C3C-CE61-83E6-D5AE-9F329558ED2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48071" y="4124262"/>
              <a:ext cx="792000" cy="792000"/>
              <a:chOff x="2036328" y="3225473"/>
              <a:chExt cx="516255" cy="516255"/>
            </a:xfrm>
          </p:grpSpPr>
          <p:sp>
            <p:nvSpPr>
              <p:cNvPr id="52" name="object 11">
                <a:extLst>
                  <a:ext uri="{FF2B5EF4-FFF2-40B4-BE49-F238E27FC236}">
                    <a16:creationId xmlns:a16="http://schemas.microsoft.com/office/drawing/2014/main" id="{B76FA572-6487-9AC0-EAD9-93647DD0605C}"/>
                  </a:ext>
                </a:extLst>
              </p:cNvPr>
              <p:cNvSpPr/>
              <p:nvPr/>
            </p:nvSpPr>
            <p:spPr>
              <a:xfrm>
                <a:off x="2118459" y="3385459"/>
                <a:ext cx="273685" cy="273685"/>
              </a:xfrm>
              <a:custGeom>
                <a:avLst/>
                <a:gdLst/>
                <a:ahLst/>
                <a:cxnLst/>
                <a:rect l="l" t="t" r="r" b="b"/>
                <a:pathLst>
                  <a:path w="273685" h="273685">
                    <a:moveTo>
                      <a:pt x="136829" y="0"/>
                    </a:moveTo>
                    <a:lnTo>
                      <a:pt x="93626" y="6987"/>
                    </a:lnTo>
                    <a:lnTo>
                      <a:pt x="56071" y="26435"/>
                    </a:lnTo>
                    <a:lnTo>
                      <a:pt x="26434" y="56073"/>
                    </a:lnTo>
                    <a:lnTo>
                      <a:pt x="6987" y="93632"/>
                    </a:lnTo>
                    <a:lnTo>
                      <a:pt x="0" y="136842"/>
                    </a:lnTo>
                    <a:lnTo>
                      <a:pt x="6987" y="180039"/>
                    </a:lnTo>
                    <a:lnTo>
                      <a:pt x="26434" y="217591"/>
                    </a:lnTo>
                    <a:lnTo>
                      <a:pt x="56071" y="247226"/>
                    </a:lnTo>
                    <a:lnTo>
                      <a:pt x="93626" y="266672"/>
                    </a:lnTo>
                    <a:lnTo>
                      <a:pt x="136829" y="273659"/>
                    </a:lnTo>
                    <a:lnTo>
                      <a:pt x="180033" y="266672"/>
                    </a:lnTo>
                    <a:lnTo>
                      <a:pt x="198129" y="257302"/>
                    </a:lnTo>
                    <a:lnTo>
                      <a:pt x="136829" y="257302"/>
                    </a:lnTo>
                    <a:lnTo>
                      <a:pt x="89984" y="247820"/>
                    </a:lnTo>
                    <a:lnTo>
                      <a:pt x="51685" y="221980"/>
                    </a:lnTo>
                    <a:lnTo>
                      <a:pt x="25840" y="183685"/>
                    </a:lnTo>
                    <a:lnTo>
                      <a:pt x="16357" y="136842"/>
                    </a:lnTo>
                    <a:lnTo>
                      <a:pt x="25840" y="89990"/>
                    </a:lnTo>
                    <a:lnTo>
                      <a:pt x="51685" y="51687"/>
                    </a:lnTo>
                    <a:lnTo>
                      <a:pt x="89984" y="25841"/>
                    </a:lnTo>
                    <a:lnTo>
                      <a:pt x="136829" y="16357"/>
                    </a:lnTo>
                    <a:lnTo>
                      <a:pt x="198128" y="16357"/>
                    </a:lnTo>
                    <a:lnTo>
                      <a:pt x="180033" y="6987"/>
                    </a:lnTo>
                    <a:lnTo>
                      <a:pt x="136829" y="0"/>
                    </a:lnTo>
                    <a:close/>
                  </a:path>
                  <a:path w="273685" h="273685">
                    <a:moveTo>
                      <a:pt x="198128" y="16357"/>
                    </a:moveTo>
                    <a:lnTo>
                      <a:pt x="136829" y="16357"/>
                    </a:lnTo>
                    <a:lnTo>
                      <a:pt x="183674" y="25841"/>
                    </a:lnTo>
                    <a:lnTo>
                      <a:pt x="221973" y="51687"/>
                    </a:lnTo>
                    <a:lnTo>
                      <a:pt x="247818" y="89990"/>
                    </a:lnTo>
                    <a:lnTo>
                      <a:pt x="257302" y="136842"/>
                    </a:lnTo>
                    <a:lnTo>
                      <a:pt x="247818" y="183685"/>
                    </a:lnTo>
                    <a:lnTo>
                      <a:pt x="221973" y="221980"/>
                    </a:lnTo>
                    <a:lnTo>
                      <a:pt x="183674" y="247820"/>
                    </a:lnTo>
                    <a:lnTo>
                      <a:pt x="136829" y="257302"/>
                    </a:lnTo>
                    <a:lnTo>
                      <a:pt x="198129" y="257302"/>
                    </a:lnTo>
                    <a:lnTo>
                      <a:pt x="217588" y="247226"/>
                    </a:lnTo>
                    <a:lnTo>
                      <a:pt x="247225" y="217591"/>
                    </a:lnTo>
                    <a:lnTo>
                      <a:pt x="266672" y="180039"/>
                    </a:lnTo>
                    <a:lnTo>
                      <a:pt x="273659" y="136842"/>
                    </a:lnTo>
                    <a:lnTo>
                      <a:pt x="266672" y="93632"/>
                    </a:lnTo>
                    <a:lnTo>
                      <a:pt x="247225" y="56073"/>
                    </a:lnTo>
                    <a:lnTo>
                      <a:pt x="217588" y="26435"/>
                    </a:lnTo>
                    <a:lnTo>
                      <a:pt x="198128" y="16357"/>
                    </a:lnTo>
                    <a:close/>
                  </a:path>
                </a:pathLst>
              </a:custGeom>
              <a:solidFill>
                <a:srgbClr val="0A72B5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  <p:pic>
            <p:nvPicPr>
              <p:cNvPr id="53" name="object 12">
                <a:extLst>
                  <a:ext uri="{FF2B5EF4-FFF2-40B4-BE49-F238E27FC236}">
                    <a16:creationId xmlns:a16="http://schemas.microsoft.com/office/drawing/2014/main" id="{E3D0E049-781F-FE83-69E2-1EA24825767E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200615" y="3467624"/>
                <a:ext cx="109347" cy="10933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4" name="object 13">
                <a:extLst>
                  <a:ext uri="{FF2B5EF4-FFF2-40B4-BE49-F238E27FC236}">
                    <a16:creationId xmlns:a16="http://schemas.microsoft.com/office/drawing/2014/main" id="{8EBBEFE2-44D3-7C76-A9D0-9D824F444B31}"/>
                  </a:ext>
                </a:extLst>
              </p:cNvPr>
              <p:cNvSpPr/>
              <p:nvPr/>
            </p:nvSpPr>
            <p:spPr>
              <a:xfrm>
                <a:off x="2036318" y="3225482"/>
                <a:ext cx="516255" cy="516255"/>
              </a:xfrm>
              <a:custGeom>
                <a:avLst/>
                <a:gdLst/>
                <a:ahLst/>
                <a:cxnLst/>
                <a:rect l="l" t="t" r="r" b="b"/>
                <a:pathLst>
                  <a:path w="516255" h="516254">
                    <a:moveTo>
                      <a:pt x="515785" y="75806"/>
                    </a:moveTo>
                    <a:lnTo>
                      <a:pt x="512114" y="72148"/>
                    </a:lnTo>
                    <a:lnTo>
                      <a:pt x="455206" y="72148"/>
                    </a:lnTo>
                    <a:lnTo>
                      <a:pt x="472325" y="55029"/>
                    </a:lnTo>
                    <a:lnTo>
                      <a:pt x="472325" y="49847"/>
                    </a:lnTo>
                    <a:lnTo>
                      <a:pt x="465937" y="43459"/>
                    </a:lnTo>
                    <a:lnTo>
                      <a:pt x="460756" y="43459"/>
                    </a:lnTo>
                    <a:lnTo>
                      <a:pt x="443636" y="60579"/>
                    </a:lnTo>
                    <a:lnTo>
                      <a:pt x="443636" y="3657"/>
                    </a:lnTo>
                    <a:lnTo>
                      <a:pt x="439966" y="0"/>
                    </a:lnTo>
                    <a:lnTo>
                      <a:pt x="430936" y="0"/>
                    </a:lnTo>
                    <a:lnTo>
                      <a:pt x="427266" y="3657"/>
                    </a:lnTo>
                    <a:lnTo>
                      <a:pt x="427266" y="76949"/>
                    </a:lnTo>
                    <a:lnTo>
                      <a:pt x="405790" y="98425"/>
                    </a:lnTo>
                    <a:lnTo>
                      <a:pt x="405790" y="41503"/>
                    </a:lnTo>
                    <a:lnTo>
                      <a:pt x="402120" y="37846"/>
                    </a:lnTo>
                    <a:lnTo>
                      <a:pt x="393103" y="37846"/>
                    </a:lnTo>
                    <a:lnTo>
                      <a:pt x="389432" y="41503"/>
                    </a:lnTo>
                    <a:lnTo>
                      <a:pt x="389432" y="113652"/>
                    </a:lnTo>
                    <a:lnTo>
                      <a:pt x="389432" y="114782"/>
                    </a:lnTo>
                    <a:lnTo>
                      <a:pt x="367004" y="137210"/>
                    </a:lnTo>
                    <a:lnTo>
                      <a:pt x="355828" y="126022"/>
                    </a:lnTo>
                    <a:lnTo>
                      <a:pt x="315163" y="100152"/>
                    </a:lnTo>
                    <a:lnTo>
                      <a:pt x="298602" y="94221"/>
                    </a:lnTo>
                    <a:lnTo>
                      <a:pt x="269100" y="83654"/>
                    </a:lnTo>
                    <a:lnTo>
                      <a:pt x="218960" y="77863"/>
                    </a:lnTo>
                    <a:lnTo>
                      <a:pt x="168821" y="83654"/>
                    </a:lnTo>
                    <a:lnTo>
                      <a:pt x="122758" y="100152"/>
                    </a:lnTo>
                    <a:lnTo>
                      <a:pt x="82105" y="126022"/>
                    </a:lnTo>
                    <a:lnTo>
                      <a:pt x="48171" y="159956"/>
                    </a:lnTo>
                    <a:lnTo>
                      <a:pt x="22288" y="200609"/>
                    </a:lnTo>
                    <a:lnTo>
                      <a:pt x="5791" y="246672"/>
                    </a:lnTo>
                    <a:lnTo>
                      <a:pt x="0" y="296824"/>
                    </a:lnTo>
                    <a:lnTo>
                      <a:pt x="5791" y="346964"/>
                    </a:lnTo>
                    <a:lnTo>
                      <a:pt x="22288" y="393026"/>
                    </a:lnTo>
                    <a:lnTo>
                      <a:pt x="48171" y="433679"/>
                    </a:lnTo>
                    <a:lnTo>
                      <a:pt x="82105" y="467614"/>
                    </a:lnTo>
                    <a:lnTo>
                      <a:pt x="122758" y="493483"/>
                    </a:lnTo>
                    <a:lnTo>
                      <a:pt x="168821" y="509981"/>
                    </a:lnTo>
                    <a:lnTo>
                      <a:pt x="218960" y="515772"/>
                    </a:lnTo>
                    <a:lnTo>
                      <a:pt x="269100" y="509981"/>
                    </a:lnTo>
                    <a:lnTo>
                      <a:pt x="298602" y="499414"/>
                    </a:lnTo>
                    <a:lnTo>
                      <a:pt x="315163" y="493483"/>
                    </a:lnTo>
                    <a:lnTo>
                      <a:pt x="355828" y="467614"/>
                    </a:lnTo>
                    <a:lnTo>
                      <a:pt x="389763" y="433679"/>
                    </a:lnTo>
                    <a:lnTo>
                      <a:pt x="415632" y="393026"/>
                    </a:lnTo>
                    <a:lnTo>
                      <a:pt x="432130" y="346964"/>
                    </a:lnTo>
                    <a:lnTo>
                      <a:pt x="437921" y="296824"/>
                    </a:lnTo>
                    <a:lnTo>
                      <a:pt x="432130" y="246672"/>
                    </a:lnTo>
                    <a:lnTo>
                      <a:pt x="421563" y="217170"/>
                    </a:lnTo>
                    <a:lnTo>
                      <a:pt x="421563" y="296824"/>
                    </a:lnTo>
                    <a:lnTo>
                      <a:pt x="416204" y="343217"/>
                    </a:lnTo>
                    <a:lnTo>
                      <a:pt x="400939" y="385838"/>
                    </a:lnTo>
                    <a:lnTo>
                      <a:pt x="376999" y="423456"/>
                    </a:lnTo>
                    <a:lnTo>
                      <a:pt x="345605" y="454850"/>
                    </a:lnTo>
                    <a:lnTo>
                      <a:pt x="307987" y="478790"/>
                    </a:lnTo>
                    <a:lnTo>
                      <a:pt x="265366" y="494055"/>
                    </a:lnTo>
                    <a:lnTo>
                      <a:pt x="218960" y="499414"/>
                    </a:lnTo>
                    <a:lnTo>
                      <a:pt x="172567" y="494055"/>
                    </a:lnTo>
                    <a:lnTo>
                      <a:pt x="129946" y="478790"/>
                    </a:lnTo>
                    <a:lnTo>
                      <a:pt x="92329" y="454850"/>
                    </a:lnTo>
                    <a:lnTo>
                      <a:pt x="60934" y="423456"/>
                    </a:lnTo>
                    <a:lnTo>
                      <a:pt x="36982" y="385838"/>
                    </a:lnTo>
                    <a:lnTo>
                      <a:pt x="21717" y="343217"/>
                    </a:lnTo>
                    <a:lnTo>
                      <a:pt x="16357" y="296824"/>
                    </a:lnTo>
                    <a:lnTo>
                      <a:pt x="21717" y="250418"/>
                    </a:lnTo>
                    <a:lnTo>
                      <a:pt x="36982" y="207797"/>
                    </a:lnTo>
                    <a:lnTo>
                      <a:pt x="60934" y="170180"/>
                    </a:lnTo>
                    <a:lnTo>
                      <a:pt x="92329" y="138785"/>
                    </a:lnTo>
                    <a:lnTo>
                      <a:pt x="129946" y="114846"/>
                    </a:lnTo>
                    <a:lnTo>
                      <a:pt x="172567" y="99580"/>
                    </a:lnTo>
                    <a:lnTo>
                      <a:pt x="218960" y="94221"/>
                    </a:lnTo>
                    <a:lnTo>
                      <a:pt x="265366" y="99580"/>
                    </a:lnTo>
                    <a:lnTo>
                      <a:pt x="307987" y="114846"/>
                    </a:lnTo>
                    <a:lnTo>
                      <a:pt x="345605" y="138785"/>
                    </a:lnTo>
                    <a:lnTo>
                      <a:pt x="355511" y="148704"/>
                    </a:lnTo>
                    <a:lnTo>
                      <a:pt x="209981" y="294233"/>
                    </a:lnTo>
                    <a:lnTo>
                      <a:pt x="209981" y="299415"/>
                    </a:lnTo>
                    <a:lnTo>
                      <a:pt x="214769" y="304203"/>
                    </a:lnTo>
                    <a:lnTo>
                      <a:pt x="216865" y="305003"/>
                    </a:lnTo>
                    <a:lnTo>
                      <a:pt x="218960" y="305003"/>
                    </a:lnTo>
                    <a:lnTo>
                      <a:pt x="221056" y="305003"/>
                    </a:lnTo>
                    <a:lnTo>
                      <a:pt x="223139" y="304203"/>
                    </a:lnTo>
                    <a:lnTo>
                      <a:pt x="367080" y="160274"/>
                    </a:lnTo>
                    <a:lnTo>
                      <a:pt x="376999" y="170180"/>
                    </a:lnTo>
                    <a:lnTo>
                      <a:pt x="400939" y="207797"/>
                    </a:lnTo>
                    <a:lnTo>
                      <a:pt x="416204" y="250418"/>
                    </a:lnTo>
                    <a:lnTo>
                      <a:pt x="421563" y="296824"/>
                    </a:lnTo>
                    <a:lnTo>
                      <a:pt x="421563" y="217170"/>
                    </a:lnTo>
                    <a:lnTo>
                      <a:pt x="415632" y="200609"/>
                    </a:lnTo>
                    <a:lnTo>
                      <a:pt x="389763" y="159956"/>
                    </a:lnTo>
                    <a:lnTo>
                      <a:pt x="378574" y="148780"/>
                    </a:lnTo>
                    <a:lnTo>
                      <a:pt x="401002" y="126352"/>
                    </a:lnTo>
                    <a:lnTo>
                      <a:pt x="402120" y="126352"/>
                    </a:lnTo>
                    <a:lnTo>
                      <a:pt x="469760" y="126352"/>
                    </a:lnTo>
                    <a:lnTo>
                      <a:pt x="474268" y="126352"/>
                    </a:lnTo>
                    <a:lnTo>
                      <a:pt x="477939" y="122682"/>
                    </a:lnTo>
                    <a:lnTo>
                      <a:pt x="477939" y="113652"/>
                    </a:lnTo>
                    <a:lnTo>
                      <a:pt x="474268" y="109994"/>
                    </a:lnTo>
                    <a:lnTo>
                      <a:pt x="417360" y="109994"/>
                    </a:lnTo>
                    <a:lnTo>
                      <a:pt x="438848" y="88506"/>
                    </a:lnTo>
                    <a:lnTo>
                      <a:pt x="439966" y="88506"/>
                    </a:lnTo>
                    <a:lnTo>
                      <a:pt x="507606" y="88506"/>
                    </a:lnTo>
                    <a:lnTo>
                      <a:pt x="512114" y="88506"/>
                    </a:lnTo>
                    <a:lnTo>
                      <a:pt x="515785" y="84836"/>
                    </a:lnTo>
                    <a:lnTo>
                      <a:pt x="515785" y="75806"/>
                    </a:lnTo>
                    <a:close/>
                  </a:path>
                </a:pathLst>
              </a:custGeom>
              <a:solidFill>
                <a:srgbClr val="0A72B5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</p:grpSp>
      </p:grpSp>
      <p:grpSp>
        <p:nvGrpSpPr>
          <p:cNvPr id="55" name="Group 61">
            <a:extLst>
              <a:ext uri="{FF2B5EF4-FFF2-40B4-BE49-F238E27FC236}">
                <a16:creationId xmlns:a16="http://schemas.microsoft.com/office/drawing/2014/main" id="{863E1F07-12D7-EF78-98B8-2BD9C8587045}"/>
              </a:ext>
            </a:extLst>
          </p:cNvPr>
          <p:cNvGrpSpPr/>
          <p:nvPr/>
        </p:nvGrpSpPr>
        <p:grpSpPr>
          <a:xfrm>
            <a:off x="6384000" y="2820000"/>
            <a:ext cx="900000" cy="900000"/>
            <a:chOff x="7501250" y="4070262"/>
            <a:chExt cx="900000" cy="900000"/>
          </a:xfrm>
        </p:grpSpPr>
        <p:sp>
          <p:nvSpPr>
            <p:cNvPr id="56" name="Rectangle 62">
              <a:extLst>
                <a:ext uri="{FF2B5EF4-FFF2-40B4-BE49-F238E27FC236}">
                  <a16:creationId xmlns:a16="http://schemas.microsoft.com/office/drawing/2014/main" id="{375D980D-D00D-C39C-5A33-A491D319EC75}"/>
                </a:ext>
              </a:extLst>
            </p:cNvPr>
            <p:cNvSpPr/>
            <p:nvPr/>
          </p:nvSpPr>
          <p:spPr>
            <a:xfrm>
              <a:off x="7501250" y="4070262"/>
              <a:ext cx="900000" cy="9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57" name="object 14">
              <a:extLst>
                <a:ext uri="{FF2B5EF4-FFF2-40B4-BE49-F238E27FC236}">
                  <a16:creationId xmlns:a16="http://schemas.microsoft.com/office/drawing/2014/main" id="{6562E045-A2A5-68C2-0F00-9E52F6352F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55250" y="4215452"/>
              <a:ext cx="792000" cy="609620"/>
              <a:chOff x="1996439" y="4706725"/>
              <a:chExt cx="595630" cy="458470"/>
            </a:xfrm>
          </p:grpSpPr>
          <p:pic>
            <p:nvPicPr>
              <p:cNvPr id="58" name="object 15">
                <a:extLst>
                  <a:ext uri="{FF2B5EF4-FFF2-40B4-BE49-F238E27FC236}">
                    <a16:creationId xmlns:a16="http://schemas.microsoft.com/office/drawing/2014/main" id="{04772D93-55C1-E8F2-BD43-0962247249C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996439" y="4819651"/>
                <a:ext cx="220624" cy="23244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object 16">
                <a:extLst>
                  <a:ext uri="{FF2B5EF4-FFF2-40B4-BE49-F238E27FC236}">
                    <a16:creationId xmlns:a16="http://schemas.microsoft.com/office/drawing/2014/main" id="{E9A25311-2B74-5F85-66FB-F357D37F077E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371361" y="4819651"/>
                <a:ext cx="220637" cy="23244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0" name="object 17">
                <a:extLst>
                  <a:ext uri="{FF2B5EF4-FFF2-40B4-BE49-F238E27FC236}">
                    <a16:creationId xmlns:a16="http://schemas.microsoft.com/office/drawing/2014/main" id="{B12537AB-C172-0D07-6BBD-D35216861601}"/>
                  </a:ext>
                </a:extLst>
              </p:cNvPr>
              <p:cNvSpPr/>
              <p:nvPr/>
            </p:nvSpPr>
            <p:spPr>
              <a:xfrm>
                <a:off x="2149817" y="4706734"/>
                <a:ext cx="294640" cy="458470"/>
              </a:xfrm>
              <a:custGeom>
                <a:avLst/>
                <a:gdLst/>
                <a:ahLst/>
                <a:cxnLst/>
                <a:rect l="l" t="t" r="r" b="b"/>
                <a:pathLst>
                  <a:path w="294639" h="458470">
                    <a:moveTo>
                      <a:pt x="292252" y="62103"/>
                    </a:moveTo>
                    <a:lnTo>
                      <a:pt x="257352" y="30835"/>
                    </a:lnTo>
                    <a:lnTo>
                      <a:pt x="222770" y="13919"/>
                    </a:lnTo>
                    <a:lnTo>
                      <a:pt x="185699" y="3530"/>
                    </a:lnTo>
                    <a:lnTo>
                      <a:pt x="147002" y="0"/>
                    </a:lnTo>
                    <a:lnTo>
                      <a:pt x="108292" y="3530"/>
                    </a:lnTo>
                    <a:lnTo>
                      <a:pt x="71208" y="13919"/>
                    </a:lnTo>
                    <a:lnTo>
                      <a:pt x="36626" y="30835"/>
                    </a:lnTo>
                    <a:lnTo>
                      <a:pt x="5410" y="53936"/>
                    </a:lnTo>
                    <a:lnTo>
                      <a:pt x="1752" y="62115"/>
                    </a:lnTo>
                    <a:lnTo>
                      <a:pt x="6362" y="67310"/>
                    </a:lnTo>
                    <a:lnTo>
                      <a:pt x="8610" y="68224"/>
                    </a:lnTo>
                    <a:lnTo>
                      <a:pt x="10858" y="68224"/>
                    </a:lnTo>
                    <a:lnTo>
                      <a:pt x="12801" y="68224"/>
                    </a:lnTo>
                    <a:lnTo>
                      <a:pt x="14744" y="67538"/>
                    </a:lnTo>
                    <a:lnTo>
                      <a:pt x="16306" y="66141"/>
                    </a:lnTo>
                    <a:lnTo>
                      <a:pt x="45123" y="44818"/>
                    </a:lnTo>
                    <a:lnTo>
                      <a:pt x="77038" y="29210"/>
                    </a:lnTo>
                    <a:lnTo>
                      <a:pt x="111264" y="19621"/>
                    </a:lnTo>
                    <a:lnTo>
                      <a:pt x="147002" y="16357"/>
                    </a:lnTo>
                    <a:lnTo>
                      <a:pt x="182714" y="19621"/>
                    </a:lnTo>
                    <a:lnTo>
                      <a:pt x="216941" y="29210"/>
                    </a:lnTo>
                    <a:lnTo>
                      <a:pt x="248869" y="44805"/>
                    </a:lnTo>
                    <a:lnTo>
                      <a:pt x="277698" y="66128"/>
                    </a:lnTo>
                    <a:lnTo>
                      <a:pt x="281063" y="69151"/>
                    </a:lnTo>
                    <a:lnTo>
                      <a:pt x="286232" y="68859"/>
                    </a:lnTo>
                    <a:lnTo>
                      <a:pt x="292252" y="62103"/>
                    </a:lnTo>
                    <a:close/>
                  </a:path>
                  <a:path w="294639" h="458470">
                    <a:moveTo>
                      <a:pt x="294017" y="394462"/>
                    </a:moveTo>
                    <a:lnTo>
                      <a:pt x="287921" y="387794"/>
                    </a:lnTo>
                    <a:lnTo>
                      <a:pt x="282752" y="387553"/>
                    </a:lnTo>
                    <a:lnTo>
                      <a:pt x="279412" y="390601"/>
                    </a:lnTo>
                    <a:lnTo>
                      <a:pt x="250329" y="412584"/>
                    </a:lnTo>
                    <a:lnTo>
                      <a:pt x="218033" y="428675"/>
                    </a:lnTo>
                    <a:lnTo>
                      <a:pt x="183324" y="438569"/>
                    </a:lnTo>
                    <a:lnTo>
                      <a:pt x="147002" y="441934"/>
                    </a:lnTo>
                    <a:lnTo>
                      <a:pt x="110680" y="438569"/>
                    </a:lnTo>
                    <a:lnTo>
                      <a:pt x="75971" y="428675"/>
                    </a:lnTo>
                    <a:lnTo>
                      <a:pt x="43675" y="412584"/>
                    </a:lnTo>
                    <a:lnTo>
                      <a:pt x="14605" y="390613"/>
                    </a:lnTo>
                    <a:lnTo>
                      <a:pt x="11264" y="387565"/>
                    </a:lnTo>
                    <a:lnTo>
                      <a:pt x="6083" y="387794"/>
                    </a:lnTo>
                    <a:lnTo>
                      <a:pt x="0" y="394474"/>
                    </a:lnTo>
                    <a:lnTo>
                      <a:pt x="241" y="399643"/>
                    </a:lnTo>
                    <a:lnTo>
                      <a:pt x="3581" y="402691"/>
                    </a:lnTo>
                    <a:lnTo>
                      <a:pt x="35077" y="426504"/>
                    </a:lnTo>
                    <a:lnTo>
                      <a:pt x="70065" y="443928"/>
                    </a:lnTo>
                    <a:lnTo>
                      <a:pt x="107657" y="454647"/>
                    </a:lnTo>
                    <a:lnTo>
                      <a:pt x="147002" y="458292"/>
                    </a:lnTo>
                    <a:lnTo>
                      <a:pt x="186347" y="454647"/>
                    </a:lnTo>
                    <a:lnTo>
                      <a:pt x="223951" y="443928"/>
                    </a:lnTo>
                    <a:lnTo>
                      <a:pt x="258940" y="426491"/>
                    </a:lnTo>
                    <a:lnTo>
                      <a:pt x="290436" y="402678"/>
                    </a:lnTo>
                    <a:lnTo>
                      <a:pt x="293776" y="399630"/>
                    </a:lnTo>
                    <a:lnTo>
                      <a:pt x="294017" y="394462"/>
                    </a:lnTo>
                    <a:close/>
                  </a:path>
                </a:pathLst>
              </a:custGeom>
              <a:solidFill>
                <a:srgbClr val="0A72B5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  <p:pic>
            <p:nvPicPr>
              <p:cNvPr id="61" name="object 18">
                <a:extLst>
                  <a:ext uri="{FF2B5EF4-FFF2-40B4-BE49-F238E27FC236}">
                    <a16:creationId xmlns:a16="http://schemas.microsoft.com/office/drawing/2014/main" id="{C8A979CB-2B22-A180-87D4-D620E43029EB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2141988" y="4717535"/>
                <a:ext cx="67132" cy="6686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object 19">
                <a:extLst>
                  <a:ext uri="{FF2B5EF4-FFF2-40B4-BE49-F238E27FC236}">
                    <a16:creationId xmlns:a16="http://schemas.microsoft.com/office/drawing/2014/main" id="{29EBE979-C3AD-F55D-BDAF-866235CEC8F8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2384948" y="5087929"/>
                <a:ext cx="67132" cy="66128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63" name="Group 69">
            <a:extLst>
              <a:ext uri="{FF2B5EF4-FFF2-40B4-BE49-F238E27FC236}">
                <a16:creationId xmlns:a16="http://schemas.microsoft.com/office/drawing/2014/main" id="{54D8BD77-DCB6-F61D-B7E8-A13C968BF532}"/>
              </a:ext>
            </a:extLst>
          </p:cNvPr>
          <p:cNvGrpSpPr/>
          <p:nvPr/>
        </p:nvGrpSpPr>
        <p:grpSpPr>
          <a:xfrm>
            <a:off x="6384000" y="5580000"/>
            <a:ext cx="900000" cy="900000"/>
            <a:chOff x="7445651" y="1605995"/>
            <a:chExt cx="900000" cy="900000"/>
          </a:xfrm>
        </p:grpSpPr>
        <p:sp>
          <p:nvSpPr>
            <p:cNvPr id="64" name="Rectangle 70">
              <a:extLst>
                <a:ext uri="{FF2B5EF4-FFF2-40B4-BE49-F238E27FC236}">
                  <a16:creationId xmlns:a16="http://schemas.microsoft.com/office/drawing/2014/main" id="{398DA0FA-CFE5-3C5B-F5C9-53FD4AFFF4C7}"/>
                </a:ext>
              </a:extLst>
            </p:cNvPr>
            <p:cNvSpPr/>
            <p:nvPr/>
          </p:nvSpPr>
          <p:spPr>
            <a:xfrm>
              <a:off x="7445651" y="1605995"/>
              <a:ext cx="900000" cy="9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65" name="object 24">
              <a:extLst>
                <a:ext uri="{FF2B5EF4-FFF2-40B4-BE49-F238E27FC236}">
                  <a16:creationId xmlns:a16="http://schemas.microsoft.com/office/drawing/2014/main" id="{D7404753-64FA-D237-C01B-00650C0B55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99651" y="1761346"/>
              <a:ext cx="792000" cy="589298"/>
              <a:chOff x="1986865" y="6185721"/>
              <a:chExt cx="615315" cy="457834"/>
            </a:xfrm>
          </p:grpSpPr>
          <p:pic>
            <p:nvPicPr>
              <p:cNvPr id="66" name="object 25">
                <a:extLst>
                  <a:ext uri="{FF2B5EF4-FFF2-40B4-BE49-F238E27FC236}">
                    <a16:creationId xmlns:a16="http://schemas.microsoft.com/office/drawing/2014/main" id="{2FD091AB-F299-E5BF-544D-1D2DD4C23290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2067236" y="6375474"/>
                <a:ext cx="187129" cy="18712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7" name="object 26">
                <a:extLst>
                  <a:ext uri="{FF2B5EF4-FFF2-40B4-BE49-F238E27FC236}">
                    <a16:creationId xmlns:a16="http://schemas.microsoft.com/office/drawing/2014/main" id="{1FE94DB3-38AA-8FD5-0D67-E9CD999833FC}"/>
                  </a:ext>
                </a:extLst>
              </p:cNvPr>
              <p:cNvSpPr/>
              <p:nvPr/>
            </p:nvSpPr>
            <p:spPr>
              <a:xfrm>
                <a:off x="1986864" y="6185725"/>
                <a:ext cx="615315" cy="457834"/>
              </a:xfrm>
              <a:custGeom>
                <a:avLst/>
                <a:gdLst/>
                <a:ahLst/>
                <a:cxnLst/>
                <a:rect l="l" t="t" r="r" b="b"/>
                <a:pathLst>
                  <a:path w="615314" h="457834">
                    <a:moveTo>
                      <a:pt x="347802" y="273570"/>
                    </a:moveTo>
                    <a:lnTo>
                      <a:pt x="345554" y="262496"/>
                    </a:lnTo>
                    <a:lnTo>
                      <a:pt x="339445" y="253441"/>
                    </a:lnTo>
                    <a:lnTo>
                      <a:pt x="330542" y="247434"/>
                    </a:lnTo>
                    <a:lnTo>
                      <a:pt x="330542" y="267373"/>
                    </a:lnTo>
                    <a:lnTo>
                      <a:pt x="330542" y="299288"/>
                    </a:lnTo>
                    <a:lnTo>
                      <a:pt x="325513" y="304317"/>
                    </a:lnTo>
                    <a:lnTo>
                      <a:pt x="294487" y="304317"/>
                    </a:lnTo>
                    <a:lnTo>
                      <a:pt x="291160" y="306730"/>
                    </a:lnTo>
                    <a:lnTo>
                      <a:pt x="289814" y="311099"/>
                    </a:lnTo>
                    <a:lnTo>
                      <a:pt x="287274" y="320167"/>
                    </a:lnTo>
                    <a:lnTo>
                      <a:pt x="284010" y="328980"/>
                    </a:lnTo>
                    <a:lnTo>
                      <a:pt x="280060" y="337527"/>
                    </a:lnTo>
                    <a:lnTo>
                      <a:pt x="275424" y="345770"/>
                    </a:lnTo>
                    <a:lnTo>
                      <a:pt x="273316" y="349186"/>
                    </a:lnTo>
                    <a:lnTo>
                      <a:pt x="273824" y="353555"/>
                    </a:lnTo>
                    <a:lnTo>
                      <a:pt x="295948" y="375678"/>
                    </a:lnTo>
                    <a:lnTo>
                      <a:pt x="295948" y="382816"/>
                    </a:lnTo>
                    <a:lnTo>
                      <a:pt x="275755" y="403009"/>
                    </a:lnTo>
                    <a:lnTo>
                      <a:pt x="272859" y="404164"/>
                    </a:lnTo>
                    <a:lnTo>
                      <a:pt x="266788" y="404164"/>
                    </a:lnTo>
                    <a:lnTo>
                      <a:pt x="263880" y="402996"/>
                    </a:lnTo>
                    <a:lnTo>
                      <a:pt x="245351" y="384467"/>
                    </a:lnTo>
                    <a:lnTo>
                      <a:pt x="243179" y="383565"/>
                    </a:lnTo>
                    <a:lnTo>
                      <a:pt x="239268" y="383565"/>
                    </a:lnTo>
                    <a:lnTo>
                      <a:pt x="237705" y="384009"/>
                    </a:lnTo>
                    <a:lnTo>
                      <a:pt x="236347" y="384848"/>
                    </a:lnTo>
                    <a:lnTo>
                      <a:pt x="228066" y="389509"/>
                    </a:lnTo>
                    <a:lnTo>
                      <a:pt x="219481" y="393471"/>
                    </a:lnTo>
                    <a:lnTo>
                      <a:pt x="210616" y="396735"/>
                    </a:lnTo>
                    <a:lnTo>
                      <a:pt x="201523" y="399275"/>
                    </a:lnTo>
                    <a:lnTo>
                      <a:pt x="197446" y="400253"/>
                    </a:lnTo>
                    <a:lnTo>
                      <a:pt x="194678" y="403961"/>
                    </a:lnTo>
                    <a:lnTo>
                      <a:pt x="194805" y="406387"/>
                    </a:lnTo>
                    <a:lnTo>
                      <a:pt x="194894" y="434936"/>
                    </a:lnTo>
                    <a:lnTo>
                      <a:pt x="189865" y="439966"/>
                    </a:lnTo>
                    <a:lnTo>
                      <a:pt x="157949" y="439966"/>
                    </a:lnTo>
                    <a:lnTo>
                      <a:pt x="152920" y="434936"/>
                    </a:lnTo>
                    <a:lnTo>
                      <a:pt x="153022" y="406387"/>
                    </a:lnTo>
                    <a:lnTo>
                      <a:pt x="153162" y="404164"/>
                    </a:lnTo>
                    <a:lnTo>
                      <a:pt x="153136" y="403961"/>
                    </a:lnTo>
                    <a:lnTo>
                      <a:pt x="152412" y="402996"/>
                    </a:lnTo>
                    <a:lnTo>
                      <a:pt x="150393" y="400253"/>
                    </a:lnTo>
                    <a:lnTo>
                      <a:pt x="146278" y="399275"/>
                    </a:lnTo>
                    <a:lnTo>
                      <a:pt x="110109" y="384009"/>
                    </a:lnTo>
                    <a:lnTo>
                      <a:pt x="108546" y="383565"/>
                    </a:lnTo>
                    <a:lnTo>
                      <a:pt x="104635" y="383565"/>
                    </a:lnTo>
                    <a:lnTo>
                      <a:pt x="102476" y="384467"/>
                    </a:lnTo>
                    <a:lnTo>
                      <a:pt x="83934" y="403009"/>
                    </a:lnTo>
                    <a:lnTo>
                      <a:pt x="81038" y="404164"/>
                    </a:lnTo>
                    <a:lnTo>
                      <a:pt x="74968" y="404164"/>
                    </a:lnTo>
                    <a:lnTo>
                      <a:pt x="72047" y="402996"/>
                    </a:lnTo>
                    <a:lnTo>
                      <a:pt x="54127" y="385076"/>
                    </a:lnTo>
                    <a:lnTo>
                      <a:pt x="52959" y="382244"/>
                    </a:lnTo>
                    <a:lnTo>
                      <a:pt x="52959" y="376237"/>
                    </a:lnTo>
                    <a:lnTo>
                      <a:pt x="54127" y="373418"/>
                    </a:lnTo>
                    <a:lnTo>
                      <a:pt x="73977" y="353555"/>
                    </a:lnTo>
                    <a:lnTo>
                      <a:pt x="74498" y="349186"/>
                    </a:lnTo>
                    <a:lnTo>
                      <a:pt x="57962" y="310959"/>
                    </a:lnTo>
                    <a:lnTo>
                      <a:pt x="57035" y="307060"/>
                    </a:lnTo>
                    <a:lnTo>
                      <a:pt x="53581" y="304317"/>
                    </a:lnTo>
                    <a:lnTo>
                      <a:pt x="22313" y="304317"/>
                    </a:lnTo>
                    <a:lnTo>
                      <a:pt x="17272" y="299288"/>
                    </a:lnTo>
                    <a:lnTo>
                      <a:pt x="17284" y="267373"/>
                    </a:lnTo>
                    <a:lnTo>
                      <a:pt x="22313" y="262331"/>
                    </a:lnTo>
                    <a:lnTo>
                      <a:pt x="53581" y="262331"/>
                    </a:lnTo>
                    <a:lnTo>
                      <a:pt x="57035" y="259600"/>
                    </a:lnTo>
                    <a:lnTo>
                      <a:pt x="72390" y="220891"/>
                    </a:lnTo>
                    <a:lnTo>
                      <a:pt x="74485" y="217474"/>
                    </a:lnTo>
                    <a:lnTo>
                      <a:pt x="73977" y="213106"/>
                    </a:lnTo>
                    <a:lnTo>
                      <a:pt x="54127" y="193243"/>
                    </a:lnTo>
                    <a:lnTo>
                      <a:pt x="52959" y="190423"/>
                    </a:lnTo>
                    <a:lnTo>
                      <a:pt x="52959" y="184416"/>
                    </a:lnTo>
                    <a:lnTo>
                      <a:pt x="54127" y="181597"/>
                    </a:lnTo>
                    <a:lnTo>
                      <a:pt x="72161" y="163550"/>
                    </a:lnTo>
                    <a:lnTo>
                      <a:pt x="74980" y="162382"/>
                    </a:lnTo>
                    <a:lnTo>
                      <a:pt x="81000" y="162382"/>
                    </a:lnTo>
                    <a:lnTo>
                      <a:pt x="83820" y="163550"/>
                    </a:lnTo>
                    <a:lnTo>
                      <a:pt x="102476" y="182194"/>
                    </a:lnTo>
                    <a:lnTo>
                      <a:pt x="104648" y="183095"/>
                    </a:lnTo>
                    <a:lnTo>
                      <a:pt x="108546" y="183095"/>
                    </a:lnTo>
                    <a:lnTo>
                      <a:pt x="110109" y="182651"/>
                    </a:lnTo>
                    <a:lnTo>
                      <a:pt x="111467" y="181813"/>
                    </a:lnTo>
                    <a:lnTo>
                      <a:pt x="119735" y="177165"/>
                    </a:lnTo>
                    <a:lnTo>
                      <a:pt x="128320" y="173202"/>
                    </a:lnTo>
                    <a:lnTo>
                      <a:pt x="137172" y="169938"/>
                    </a:lnTo>
                    <a:lnTo>
                      <a:pt x="146278" y="167386"/>
                    </a:lnTo>
                    <a:lnTo>
                      <a:pt x="150190" y="166458"/>
                    </a:lnTo>
                    <a:lnTo>
                      <a:pt x="152387" y="163664"/>
                    </a:lnTo>
                    <a:lnTo>
                      <a:pt x="152920" y="163004"/>
                    </a:lnTo>
                    <a:lnTo>
                      <a:pt x="152920" y="131737"/>
                    </a:lnTo>
                    <a:lnTo>
                      <a:pt x="157949" y="126695"/>
                    </a:lnTo>
                    <a:lnTo>
                      <a:pt x="189865" y="126695"/>
                    </a:lnTo>
                    <a:lnTo>
                      <a:pt x="194894" y="131737"/>
                    </a:lnTo>
                    <a:lnTo>
                      <a:pt x="194894" y="163004"/>
                    </a:lnTo>
                    <a:lnTo>
                      <a:pt x="197624" y="166458"/>
                    </a:lnTo>
                    <a:lnTo>
                      <a:pt x="236347" y="181813"/>
                    </a:lnTo>
                    <a:lnTo>
                      <a:pt x="237705" y="182651"/>
                    </a:lnTo>
                    <a:lnTo>
                      <a:pt x="239268" y="183095"/>
                    </a:lnTo>
                    <a:lnTo>
                      <a:pt x="243179" y="183095"/>
                    </a:lnTo>
                    <a:lnTo>
                      <a:pt x="245351" y="182194"/>
                    </a:lnTo>
                    <a:lnTo>
                      <a:pt x="263880" y="163664"/>
                    </a:lnTo>
                    <a:lnTo>
                      <a:pt x="266814" y="162382"/>
                    </a:lnTo>
                    <a:lnTo>
                      <a:pt x="272834" y="162382"/>
                    </a:lnTo>
                    <a:lnTo>
                      <a:pt x="275653" y="163550"/>
                    </a:lnTo>
                    <a:lnTo>
                      <a:pt x="295948" y="183857"/>
                    </a:lnTo>
                    <a:lnTo>
                      <a:pt x="295948" y="190982"/>
                    </a:lnTo>
                    <a:lnTo>
                      <a:pt x="273837" y="213106"/>
                    </a:lnTo>
                    <a:lnTo>
                      <a:pt x="273316" y="217474"/>
                    </a:lnTo>
                    <a:lnTo>
                      <a:pt x="289864" y="255803"/>
                    </a:lnTo>
                    <a:lnTo>
                      <a:pt x="290842" y="259715"/>
                    </a:lnTo>
                    <a:lnTo>
                      <a:pt x="294182" y="262331"/>
                    </a:lnTo>
                    <a:lnTo>
                      <a:pt x="325513" y="262331"/>
                    </a:lnTo>
                    <a:lnTo>
                      <a:pt x="330542" y="267373"/>
                    </a:lnTo>
                    <a:lnTo>
                      <a:pt x="330542" y="247434"/>
                    </a:lnTo>
                    <a:lnTo>
                      <a:pt x="330390" y="247319"/>
                    </a:lnTo>
                    <a:lnTo>
                      <a:pt x="319316" y="245071"/>
                    </a:lnTo>
                    <a:lnTo>
                      <a:pt x="304888" y="245071"/>
                    </a:lnTo>
                    <a:lnTo>
                      <a:pt x="302628" y="238036"/>
                    </a:lnTo>
                    <a:lnTo>
                      <a:pt x="299974" y="231114"/>
                    </a:lnTo>
                    <a:lnTo>
                      <a:pt x="296951" y="224358"/>
                    </a:lnTo>
                    <a:lnTo>
                      <a:pt x="293573" y="217766"/>
                    </a:lnTo>
                    <a:lnTo>
                      <a:pt x="309156" y="202196"/>
                    </a:lnTo>
                    <a:lnTo>
                      <a:pt x="312115" y="195033"/>
                    </a:lnTo>
                    <a:lnTo>
                      <a:pt x="312115" y="179793"/>
                    </a:lnTo>
                    <a:lnTo>
                      <a:pt x="309143" y="172643"/>
                    </a:lnTo>
                    <a:lnTo>
                      <a:pt x="298881" y="162382"/>
                    </a:lnTo>
                    <a:lnTo>
                      <a:pt x="284594" y="148082"/>
                    </a:lnTo>
                    <a:lnTo>
                      <a:pt x="277431" y="145122"/>
                    </a:lnTo>
                    <a:lnTo>
                      <a:pt x="262191" y="145122"/>
                    </a:lnTo>
                    <a:lnTo>
                      <a:pt x="255041" y="148082"/>
                    </a:lnTo>
                    <a:lnTo>
                      <a:pt x="239471" y="163664"/>
                    </a:lnTo>
                    <a:lnTo>
                      <a:pt x="232867" y="160286"/>
                    </a:lnTo>
                    <a:lnTo>
                      <a:pt x="226098" y="157264"/>
                    </a:lnTo>
                    <a:lnTo>
                      <a:pt x="219189" y="154622"/>
                    </a:lnTo>
                    <a:lnTo>
                      <a:pt x="212166" y="152349"/>
                    </a:lnTo>
                    <a:lnTo>
                      <a:pt x="212166" y="137934"/>
                    </a:lnTo>
                    <a:lnTo>
                      <a:pt x="183667" y="109435"/>
                    </a:lnTo>
                    <a:lnTo>
                      <a:pt x="164147" y="109435"/>
                    </a:lnTo>
                    <a:lnTo>
                      <a:pt x="153060" y="111683"/>
                    </a:lnTo>
                    <a:lnTo>
                      <a:pt x="144005" y="117792"/>
                    </a:lnTo>
                    <a:lnTo>
                      <a:pt x="137883" y="126860"/>
                    </a:lnTo>
                    <a:lnTo>
                      <a:pt x="135648" y="137934"/>
                    </a:lnTo>
                    <a:lnTo>
                      <a:pt x="135648" y="152349"/>
                    </a:lnTo>
                    <a:lnTo>
                      <a:pt x="128600" y="154622"/>
                    </a:lnTo>
                    <a:lnTo>
                      <a:pt x="121678" y="157264"/>
                    </a:lnTo>
                    <a:lnTo>
                      <a:pt x="114922" y="160286"/>
                    </a:lnTo>
                    <a:lnTo>
                      <a:pt x="108343" y="163664"/>
                    </a:lnTo>
                    <a:lnTo>
                      <a:pt x="107061" y="162382"/>
                    </a:lnTo>
                    <a:lnTo>
                      <a:pt x="92773" y="148082"/>
                    </a:lnTo>
                    <a:lnTo>
                      <a:pt x="85610" y="145122"/>
                    </a:lnTo>
                    <a:lnTo>
                      <a:pt x="70370" y="145122"/>
                    </a:lnTo>
                    <a:lnTo>
                      <a:pt x="63220" y="148082"/>
                    </a:lnTo>
                    <a:lnTo>
                      <a:pt x="38658" y="172643"/>
                    </a:lnTo>
                    <a:lnTo>
                      <a:pt x="35687" y="179793"/>
                    </a:lnTo>
                    <a:lnTo>
                      <a:pt x="35687" y="195033"/>
                    </a:lnTo>
                    <a:lnTo>
                      <a:pt x="38658" y="202196"/>
                    </a:lnTo>
                    <a:lnTo>
                      <a:pt x="54241" y="217766"/>
                    </a:lnTo>
                    <a:lnTo>
                      <a:pt x="50850" y="224358"/>
                    </a:lnTo>
                    <a:lnTo>
                      <a:pt x="47828" y="231114"/>
                    </a:lnTo>
                    <a:lnTo>
                      <a:pt x="45186" y="238036"/>
                    </a:lnTo>
                    <a:lnTo>
                      <a:pt x="42926" y="245071"/>
                    </a:lnTo>
                    <a:lnTo>
                      <a:pt x="28498" y="245071"/>
                    </a:lnTo>
                    <a:lnTo>
                      <a:pt x="17424" y="247319"/>
                    </a:lnTo>
                    <a:lnTo>
                      <a:pt x="8356" y="253441"/>
                    </a:lnTo>
                    <a:lnTo>
                      <a:pt x="2247" y="262496"/>
                    </a:lnTo>
                    <a:lnTo>
                      <a:pt x="0" y="273570"/>
                    </a:lnTo>
                    <a:lnTo>
                      <a:pt x="0" y="293090"/>
                    </a:lnTo>
                    <a:lnTo>
                      <a:pt x="2247" y="304177"/>
                    </a:lnTo>
                    <a:lnTo>
                      <a:pt x="8356" y="313232"/>
                    </a:lnTo>
                    <a:lnTo>
                      <a:pt x="17424" y="319354"/>
                    </a:lnTo>
                    <a:lnTo>
                      <a:pt x="28498" y="321589"/>
                    </a:lnTo>
                    <a:lnTo>
                      <a:pt x="42926" y="321589"/>
                    </a:lnTo>
                    <a:lnTo>
                      <a:pt x="45186" y="328637"/>
                    </a:lnTo>
                    <a:lnTo>
                      <a:pt x="47828" y="335559"/>
                    </a:lnTo>
                    <a:lnTo>
                      <a:pt x="50850" y="342315"/>
                    </a:lnTo>
                    <a:lnTo>
                      <a:pt x="54229" y="348894"/>
                    </a:lnTo>
                    <a:lnTo>
                      <a:pt x="44030" y="359092"/>
                    </a:lnTo>
                    <a:lnTo>
                      <a:pt x="37769" y="368528"/>
                    </a:lnTo>
                    <a:lnTo>
                      <a:pt x="35687" y="379247"/>
                    </a:lnTo>
                    <a:lnTo>
                      <a:pt x="37769" y="389978"/>
                    </a:lnTo>
                    <a:lnTo>
                      <a:pt x="44030" y="399402"/>
                    </a:lnTo>
                    <a:lnTo>
                      <a:pt x="63246" y="418592"/>
                    </a:lnTo>
                    <a:lnTo>
                      <a:pt x="70370" y="421538"/>
                    </a:lnTo>
                    <a:lnTo>
                      <a:pt x="85610" y="421538"/>
                    </a:lnTo>
                    <a:lnTo>
                      <a:pt x="92773" y="418579"/>
                    </a:lnTo>
                    <a:lnTo>
                      <a:pt x="107175" y="404164"/>
                    </a:lnTo>
                    <a:lnTo>
                      <a:pt x="108343" y="402996"/>
                    </a:lnTo>
                    <a:lnTo>
                      <a:pt x="114922" y="406387"/>
                    </a:lnTo>
                    <a:lnTo>
                      <a:pt x="121691" y="409409"/>
                    </a:lnTo>
                    <a:lnTo>
                      <a:pt x="128600" y="412051"/>
                    </a:lnTo>
                    <a:lnTo>
                      <a:pt x="135648" y="414312"/>
                    </a:lnTo>
                    <a:lnTo>
                      <a:pt x="135648" y="428739"/>
                    </a:lnTo>
                    <a:lnTo>
                      <a:pt x="137883" y="439826"/>
                    </a:lnTo>
                    <a:lnTo>
                      <a:pt x="144005" y="448881"/>
                    </a:lnTo>
                    <a:lnTo>
                      <a:pt x="153060" y="455002"/>
                    </a:lnTo>
                    <a:lnTo>
                      <a:pt x="164147" y="457238"/>
                    </a:lnTo>
                    <a:lnTo>
                      <a:pt x="183667" y="457238"/>
                    </a:lnTo>
                    <a:lnTo>
                      <a:pt x="194741" y="455002"/>
                    </a:lnTo>
                    <a:lnTo>
                      <a:pt x="203796" y="448881"/>
                    </a:lnTo>
                    <a:lnTo>
                      <a:pt x="209816" y="439966"/>
                    </a:lnTo>
                    <a:lnTo>
                      <a:pt x="209918" y="439826"/>
                    </a:lnTo>
                    <a:lnTo>
                      <a:pt x="212166" y="428739"/>
                    </a:lnTo>
                    <a:lnTo>
                      <a:pt x="212166" y="414312"/>
                    </a:lnTo>
                    <a:lnTo>
                      <a:pt x="219202" y="412051"/>
                    </a:lnTo>
                    <a:lnTo>
                      <a:pt x="226110" y="409409"/>
                    </a:lnTo>
                    <a:lnTo>
                      <a:pt x="232879" y="406387"/>
                    </a:lnTo>
                    <a:lnTo>
                      <a:pt x="239471" y="402996"/>
                    </a:lnTo>
                    <a:lnTo>
                      <a:pt x="255054" y="418592"/>
                    </a:lnTo>
                    <a:lnTo>
                      <a:pt x="262216" y="421551"/>
                    </a:lnTo>
                    <a:lnTo>
                      <a:pt x="277456" y="421538"/>
                    </a:lnTo>
                    <a:lnTo>
                      <a:pt x="284607" y="418579"/>
                    </a:lnTo>
                    <a:lnTo>
                      <a:pt x="299021" y="404164"/>
                    </a:lnTo>
                    <a:lnTo>
                      <a:pt x="303784" y="399402"/>
                    </a:lnTo>
                    <a:lnTo>
                      <a:pt x="310032" y="389978"/>
                    </a:lnTo>
                    <a:lnTo>
                      <a:pt x="312115" y="379247"/>
                    </a:lnTo>
                    <a:lnTo>
                      <a:pt x="310032" y="368528"/>
                    </a:lnTo>
                    <a:lnTo>
                      <a:pt x="303784" y="359092"/>
                    </a:lnTo>
                    <a:lnTo>
                      <a:pt x="293573" y="348894"/>
                    </a:lnTo>
                    <a:lnTo>
                      <a:pt x="296951" y="342315"/>
                    </a:lnTo>
                    <a:lnTo>
                      <a:pt x="299974" y="335559"/>
                    </a:lnTo>
                    <a:lnTo>
                      <a:pt x="302615" y="328637"/>
                    </a:lnTo>
                    <a:lnTo>
                      <a:pt x="304888" y="321589"/>
                    </a:lnTo>
                    <a:lnTo>
                      <a:pt x="319316" y="321589"/>
                    </a:lnTo>
                    <a:lnTo>
                      <a:pt x="330390" y="319354"/>
                    </a:lnTo>
                    <a:lnTo>
                      <a:pt x="339445" y="313232"/>
                    </a:lnTo>
                    <a:lnTo>
                      <a:pt x="345554" y="304177"/>
                    </a:lnTo>
                    <a:lnTo>
                      <a:pt x="347802" y="293090"/>
                    </a:lnTo>
                    <a:lnTo>
                      <a:pt x="347802" y="273570"/>
                    </a:lnTo>
                    <a:close/>
                  </a:path>
                  <a:path w="615314" h="457834">
                    <a:moveTo>
                      <a:pt x="614718" y="136220"/>
                    </a:moveTo>
                    <a:lnTo>
                      <a:pt x="607758" y="93218"/>
                    </a:lnTo>
                    <a:lnTo>
                      <a:pt x="597598" y="73609"/>
                    </a:lnTo>
                    <a:lnTo>
                      <a:pt x="597598" y="136220"/>
                    </a:lnTo>
                    <a:lnTo>
                      <a:pt x="588213" y="182537"/>
                    </a:lnTo>
                    <a:lnTo>
                      <a:pt x="562673" y="220395"/>
                    </a:lnTo>
                    <a:lnTo>
                      <a:pt x="524802" y="245948"/>
                    </a:lnTo>
                    <a:lnTo>
                      <a:pt x="478497" y="255320"/>
                    </a:lnTo>
                    <a:lnTo>
                      <a:pt x="432181" y="245948"/>
                    </a:lnTo>
                    <a:lnTo>
                      <a:pt x="394322" y="220395"/>
                    </a:lnTo>
                    <a:lnTo>
                      <a:pt x="368769" y="182537"/>
                    </a:lnTo>
                    <a:lnTo>
                      <a:pt x="359410" y="136220"/>
                    </a:lnTo>
                    <a:lnTo>
                      <a:pt x="368769" y="89903"/>
                    </a:lnTo>
                    <a:lnTo>
                      <a:pt x="394322" y="52044"/>
                    </a:lnTo>
                    <a:lnTo>
                      <a:pt x="432181" y="26492"/>
                    </a:lnTo>
                    <a:lnTo>
                      <a:pt x="478497" y="17119"/>
                    </a:lnTo>
                    <a:lnTo>
                      <a:pt x="524802" y="26492"/>
                    </a:lnTo>
                    <a:lnTo>
                      <a:pt x="562673" y="52044"/>
                    </a:lnTo>
                    <a:lnTo>
                      <a:pt x="588213" y="89903"/>
                    </a:lnTo>
                    <a:lnTo>
                      <a:pt x="597598" y="136220"/>
                    </a:lnTo>
                    <a:lnTo>
                      <a:pt x="597598" y="73609"/>
                    </a:lnTo>
                    <a:lnTo>
                      <a:pt x="558888" y="26327"/>
                    </a:lnTo>
                    <a:lnTo>
                      <a:pt x="521500" y="6959"/>
                    </a:lnTo>
                    <a:lnTo>
                      <a:pt x="478497" y="0"/>
                    </a:lnTo>
                    <a:lnTo>
                      <a:pt x="435483" y="6959"/>
                    </a:lnTo>
                    <a:lnTo>
                      <a:pt x="398094" y="26327"/>
                    </a:lnTo>
                    <a:lnTo>
                      <a:pt x="368592" y="55829"/>
                    </a:lnTo>
                    <a:lnTo>
                      <a:pt x="349224" y="93218"/>
                    </a:lnTo>
                    <a:lnTo>
                      <a:pt x="342277" y="136220"/>
                    </a:lnTo>
                    <a:lnTo>
                      <a:pt x="349224" y="179235"/>
                    </a:lnTo>
                    <a:lnTo>
                      <a:pt x="368592" y="216623"/>
                    </a:lnTo>
                    <a:lnTo>
                      <a:pt x="398094" y="246126"/>
                    </a:lnTo>
                    <a:lnTo>
                      <a:pt x="435483" y="265480"/>
                    </a:lnTo>
                    <a:lnTo>
                      <a:pt x="478497" y="272440"/>
                    </a:lnTo>
                    <a:lnTo>
                      <a:pt x="521500" y="265480"/>
                    </a:lnTo>
                    <a:lnTo>
                      <a:pt x="541121" y="255320"/>
                    </a:lnTo>
                    <a:lnTo>
                      <a:pt x="558888" y="246126"/>
                    </a:lnTo>
                    <a:lnTo>
                      <a:pt x="588391" y="216623"/>
                    </a:lnTo>
                    <a:lnTo>
                      <a:pt x="607758" y="179235"/>
                    </a:lnTo>
                    <a:lnTo>
                      <a:pt x="614718" y="136220"/>
                    </a:lnTo>
                    <a:close/>
                  </a:path>
                </a:pathLst>
              </a:custGeom>
              <a:solidFill>
                <a:srgbClr val="0A72B5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  <p:pic>
            <p:nvPicPr>
              <p:cNvPr id="68" name="object 27">
                <a:extLst>
                  <a:ext uri="{FF2B5EF4-FFF2-40B4-BE49-F238E27FC236}">
                    <a16:creationId xmlns:a16="http://schemas.microsoft.com/office/drawing/2014/main" id="{3F3C7E50-54A6-CC06-D6B5-913FE86AE727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2397535" y="6254123"/>
                <a:ext cx="135661" cy="135648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89639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>
          <a:xfrm>
            <a:off x="360000" y="360001"/>
            <a:ext cx="10800000" cy="1322847"/>
          </a:xfrm>
        </p:spPr>
        <p:txBody>
          <a:bodyPr/>
          <a:lstStyle/>
          <a:p>
            <a:r>
              <a:rPr lang="en-GB" dirty="0"/>
              <a:t>Recovery from wildfires</a:t>
            </a:r>
          </a:p>
          <a:p>
            <a:endParaRPr lang="en-GB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a Imagem 3"/>
          <p:cNvSpPr>
            <a:spLocks noGrp="1"/>
          </p:cNvSpPr>
          <p:nvPr>
            <p:ph type="pic" idx="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Imagem 5" descr="AA2017_exemplo1_Sentinel2017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1544" y="1556792"/>
            <a:ext cx="4032000" cy="4032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983924" y="551723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tx2"/>
                </a:solidFill>
                <a:latin typeface="Saira Semi Condensed" panose="020B0604020202020204" charset="0"/>
                <a:cs typeface="Saira Semi Condensed" panose="020B0604020202020204" charset="0"/>
              </a:rPr>
              <a:t>Sentinel-2 - September 2020</a:t>
            </a:r>
          </a:p>
        </p:txBody>
      </p:sp>
      <p:pic>
        <p:nvPicPr>
          <p:cNvPr id="8" name="Imagem 7" descr="AA2017_exemplo1_Sentinel20170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8008" y="1556792"/>
            <a:ext cx="4032000" cy="4032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6168008" y="551723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err="1">
                <a:solidFill>
                  <a:schemeClr val="tx2"/>
                </a:solidFill>
                <a:latin typeface="Saira Semi Condensed" panose="020B0604020202020204" charset="0"/>
                <a:cs typeface="Saira Semi Condensed" panose="020B0604020202020204" charset="0"/>
              </a:rPr>
              <a:t>COSc</a:t>
            </a:r>
            <a:r>
              <a:rPr lang="en-GB" sz="1800" dirty="0">
                <a:solidFill>
                  <a:schemeClr val="tx2"/>
                </a:solidFill>
                <a:latin typeface="Saira Semi Condensed" panose="020B0604020202020204" charset="0"/>
                <a:cs typeface="Saira Semi Condensed" panose="020B0604020202020204" charset="0"/>
              </a:rPr>
              <a:t> 2020</a:t>
            </a: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0DE9523B-5F5D-B44A-87E0-D439C1995C1F}"/>
              </a:ext>
            </a:extLst>
          </p:cNvPr>
          <p:cNvGrpSpPr/>
          <p:nvPr/>
        </p:nvGrpSpPr>
        <p:grpSpPr>
          <a:xfrm>
            <a:off x="3599723" y="5945426"/>
            <a:ext cx="6336704" cy="760948"/>
            <a:chOff x="1556792" y="4459066"/>
            <a:chExt cx="4752528" cy="570711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AAC8C4FA-8DC4-274E-917A-AEC18FA73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6870" b="14252"/>
            <a:stretch/>
          </p:blipFill>
          <p:spPr>
            <a:xfrm>
              <a:off x="3933056" y="4459066"/>
              <a:ext cx="2376264" cy="570711"/>
            </a:xfrm>
            <a:prstGeom prst="rect">
              <a:avLst/>
            </a:prstGeom>
          </p:spPr>
        </p:pic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1D5676B7-3FB0-7C44-A69B-AD7D0AE498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4119" b="58736"/>
            <a:stretch/>
          </p:blipFill>
          <p:spPr>
            <a:xfrm>
              <a:off x="1556792" y="4700687"/>
              <a:ext cx="2376264" cy="216024"/>
            </a:xfrm>
            <a:prstGeom prst="rect">
              <a:avLst/>
            </a:prstGeom>
          </p:spPr>
        </p:pic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B3CEF08B-1838-1F45-853E-81471AEBA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056" b="73799"/>
            <a:stretch/>
          </p:blipFill>
          <p:spPr>
            <a:xfrm>
              <a:off x="1556792" y="4459066"/>
              <a:ext cx="2376264" cy="216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41362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>
          <a:xfrm>
            <a:off x="360000" y="360001"/>
            <a:ext cx="10800000" cy="1322847"/>
          </a:xfrm>
        </p:spPr>
        <p:txBody>
          <a:bodyPr/>
          <a:lstStyle/>
          <a:p>
            <a:r>
              <a:rPr lang="en-GB" dirty="0"/>
              <a:t>Recovery from wildfires</a:t>
            </a:r>
          </a:p>
          <a:p>
            <a:endParaRPr lang="en-GB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a Imagem 3"/>
          <p:cNvSpPr>
            <a:spLocks noGrp="1"/>
          </p:cNvSpPr>
          <p:nvPr>
            <p:ph type="pic" idx="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Imagem 5" descr="AA2017_exemplo1_Sentinel2017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1544" y="1556792"/>
            <a:ext cx="4032000" cy="4032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983924" y="551723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tx2"/>
                </a:solidFill>
                <a:latin typeface="Saira Semi Condensed" panose="020B0604020202020204" charset="0"/>
                <a:cs typeface="Saira Semi Condensed" panose="020B0604020202020204" charset="0"/>
              </a:rPr>
              <a:t>Sentinel-2 - September 2021</a:t>
            </a:r>
          </a:p>
        </p:txBody>
      </p:sp>
      <p:pic>
        <p:nvPicPr>
          <p:cNvPr id="8" name="Imagem 7" descr="AA2017_exemplo1_Sentinel20170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8008" y="1556792"/>
            <a:ext cx="4032000" cy="4032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6168008" y="551723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err="1">
                <a:solidFill>
                  <a:schemeClr val="tx2"/>
                </a:solidFill>
                <a:latin typeface="Saira Semi Condensed" panose="020B0604020202020204" charset="0"/>
                <a:cs typeface="Saira Semi Condensed" panose="020B0604020202020204" charset="0"/>
              </a:rPr>
              <a:t>COSc</a:t>
            </a:r>
            <a:r>
              <a:rPr lang="en-GB" sz="1800" dirty="0">
                <a:solidFill>
                  <a:schemeClr val="tx2"/>
                </a:solidFill>
                <a:latin typeface="Saira Semi Condensed" panose="020B0604020202020204" charset="0"/>
                <a:cs typeface="Saira Semi Condensed" panose="020B0604020202020204" charset="0"/>
              </a:rPr>
              <a:t> 2021</a:t>
            </a: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1703C8D9-C1CB-4842-9E9B-0C9DB7F22F0E}"/>
              </a:ext>
            </a:extLst>
          </p:cNvPr>
          <p:cNvGrpSpPr/>
          <p:nvPr/>
        </p:nvGrpSpPr>
        <p:grpSpPr>
          <a:xfrm>
            <a:off x="3599723" y="5945426"/>
            <a:ext cx="6336704" cy="760948"/>
            <a:chOff x="1556792" y="4459066"/>
            <a:chExt cx="4752528" cy="570711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F0572728-64A6-2548-9A83-770103504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6870" b="14252"/>
            <a:stretch/>
          </p:blipFill>
          <p:spPr>
            <a:xfrm>
              <a:off x="3933056" y="4459066"/>
              <a:ext cx="2376264" cy="570711"/>
            </a:xfrm>
            <a:prstGeom prst="rect">
              <a:avLst/>
            </a:prstGeom>
          </p:spPr>
        </p:pic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ACC40A2E-4255-C749-8A33-381996652F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4119" b="58736"/>
            <a:stretch/>
          </p:blipFill>
          <p:spPr>
            <a:xfrm>
              <a:off x="1556792" y="4700687"/>
              <a:ext cx="2376264" cy="216024"/>
            </a:xfrm>
            <a:prstGeom prst="rect">
              <a:avLst/>
            </a:prstGeom>
          </p:spPr>
        </p:pic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66D464F8-33EF-F944-98D2-CBDF4B1DCD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056" b="73799"/>
            <a:stretch/>
          </p:blipFill>
          <p:spPr>
            <a:xfrm>
              <a:off x="1556792" y="4459066"/>
              <a:ext cx="2376264" cy="216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7070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idx="1"/>
          </p:nvPr>
        </p:nvSpPr>
        <p:spPr>
          <a:xfrm>
            <a:off x="360000" y="360001"/>
            <a:ext cx="10800000" cy="1322847"/>
          </a:xfrm>
        </p:spPr>
        <p:txBody>
          <a:bodyPr/>
          <a:lstStyle/>
          <a:p>
            <a:r>
              <a:rPr lang="en-GB" dirty="0"/>
              <a:t>Recovery from wildfires</a:t>
            </a:r>
          </a:p>
          <a:p>
            <a:endParaRPr lang="en-GB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a Imagem 3"/>
          <p:cNvSpPr>
            <a:spLocks noGrp="1"/>
          </p:cNvSpPr>
          <p:nvPr>
            <p:ph type="pic" idx="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Imagem 5" descr="AA2017_exemplo1_Sentinel2017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1544" y="1556792"/>
            <a:ext cx="4032000" cy="4032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983924" y="551723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tx2"/>
                </a:solidFill>
                <a:latin typeface="Saira Semi Condensed" panose="020B0604020202020204" charset="0"/>
                <a:cs typeface="Saira Semi Condensed" panose="020B0604020202020204" charset="0"/>
              </a:rPr>
              <a:t>Sentinel-2 - September 2022</a:t>
            </a:r>
          </a:p>
        </p:txBody>
      </p:sp>
      <p:pic>
        <p:nvPicPr>
          <p:cNvPr id="8" name="Imagem 7" descr="AA2017_exemplo1_Sentinel20170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8008" y="1556792"/>
            <a:ext cx="4032000" cy="4032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6168008" y="551723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err="1">
                <a:solidFill>
                  <a:schemeClr val="tx2"/>
                </a:solidFill>
                <a:latin typeface="Saira Semi Condensed" panose="020B0604020202020204" charset="0"/>
                <a:cs typeface="Saira Semi Condensed" panose="020B0604020202020204" charset="0"/>
              </a:rPr>
              <a:t>COSc</a:t>
            </a:r>
            <a:r>
              <a:rPr lang="en-GB" sz="1800" dirty="0">
                <a:solidFill>
                  <a:schemeClr val="tx2"/>
                </a:solidFill>
                <a:latin typeface="Saira Semi Condensed" panose="020B0604020202020204" charset="0"/>
                <a:cs typeface="Saira Semi Condensed" panose="020B0604020202020204" charset="0"/>
              </a:rPr>
              <a:t> 2022</a:t>
            </a: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244994FE-310A-204F-888B-46C6A3BC40FF}"/>
              </a:ext>
            </a:extLst>
          </p:cNvPr>
          <p:cNvGrpSpPr/>
          <p:nvPr/>
        </p:nvGrpSpPr>
        <p:grpSpPr>
          <a:xfrm>
            <a:off x="3599723" y="5945426"/>
            <a:ext cx="6336704" cy="760948"/>
            <a:chOff x="1556792" y="4459066"/>
            <a:chExt cx="4752528" cy="570711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44801340-9537-1B41-879B-EE6529ABD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6870" b="14252"/>
            <a:stretch/>
          </p:blipFill>
          <p:spPr>
            <a:xfrm>
              <a:off x="3933056" y="4459066"/>
              <a:ext cx="2376264" cy="570711"/>
            </a:xfrm>
            <a:prstGeom prst="rect">
              <a:avLst/>
            </a:prstGeom>
          </p:spPr>
        </p:pic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3C7C9614-4528-1549-AB27-7EA302818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4119" b="58736"/>
            <a:stretch/>
          </p:blipFill>
          <p:spPr>
            <a:xfrm>
              <a:off x="1556792" y="4700687"/>
              <a:ext cx="2376264" cy="216024"/>
            </a:xfrm>
            <a:prstGeom prst="rect">
              <a:avLst/>
            </a:prstGeom>
          </p:spPr>
        </p:pic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A3D0F7D9-68DE-FF42-ACAE-FF7A74508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056" b="73799"/>
            <a:stretch/>
          </p:blipFill>
          <p:spPr>
            <a:xfrm>
              <a:off x="1556792" y="4459066"/>
              <a:ext cx="2376264" cy="216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01289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31"/>
          <p:cNvSpPr txBox="1"/>
          <p:nvPr/>
        </p:nvSpPr>
        <p:spPr>
          <a:xfrm>
            <a:off x="5907741" y="3589154"/>
            <a:ext cx="4313728" cy="507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/>
          <a:p>
            <a:pPr>
              <a:buClr>
                <a:srgbClr val="3BA6D7"/>
              </a:buClr>
              <a:buSzPts val="2700"/>
            </a:pPr>
            <a:r>
              <a:rPr lang="en-US" sz="2700" b="1" dirty="0">
                <a:solidFill>
                  <a:srgbClr val="3BA6D7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rPr>
              <a:t>smos.dgterritorio.gov.pt</a:t>
            </a:r>
            <a:endParaRPr sz="1000" dirty="0">
              <a:latin typeface="Saira Semi Condensed"/>
              <a:ea typeface="Saira Semi Condensed"/>
              <a:cs typeface="Saira Semi Condensed"/>
              <a:sym typeface="Saira Semi Condens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/>
          <p:cNvGrpSpPr/>
          <p:nvPr/>
        </p:nvGrpSpPr>
        <p:grpSpPr>
          <a:xfrm>
            <a:off x="8189290" y="5575700"/>
            <a:ext cx="3017373" cy="5648448"/>
            <a:chOff x="5786872" y="5661531"/>
            <a:chExt cx="3017373" cy="5648448"/>
          </a:xfrm>
        </p:grpSpPr>
        <p:pic>
          <p:nvPicPr>
            <p:cNvPr id="29" name="Google Shape;438;p66" descr="Google Shape;647;p28">
              <a:extLst>
                <a:ext uri="{FF2B5EF4-FFF2-40B4-BE49-F238E27FC236}">
                  <a16:creationId xmlns:a16="http://schemas.microsoft.com/office/drawing/2014/main" id="{670E969B-73FD-7ECA-43CB-D77F227BEBA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90000"/>
            </a:blip>
            <a:srcRect/>
            <a:stretch/>
          </p:blipFill>
          <p:spPr>
            <a:xfrm>
              <a:off x="6975974" y="5661531"/>
              <a:ext cx="1828271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439;p66" descr="Google Shape;648;p28">
              <a:extLst>
                <a:ext uri="{FF2B5EF4-FFF2-40B4-BE49-F238E27FC236}">
                  <a16:creationId xmlns:a16="http://schemas.microsoft.com/office/drawing/2014/main" id="{E052099C-37DE-10B9-A20C-90AAABF7CB4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90000"/>
            </a:blip>
            <a:srcRect/>
            <a:stretch/>
          </p:blipFill>
          <p:spPr>
            <a:xfrm>
              <a:off x="5786872" y="6169857"/>
              <a:ext cx="2103242" cy="51401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rupo 24"/>
          <p:cNvGrpSpPr/>
          <p:nvPr/>
        </p:nvGrpSpPr>
        <p:grpSpPr>
          <a:xfrm>
            <a:off x="8593760" y="-4654358"/>
            <a:ext cx="3228600" cy="5723767"/>
            <a:chOff x="6975974" y="-4311680"/>
            <a:chExt cx="3228600" cy="5723767"/>
          </a:xfrm>
        </p:grpSpPr>
        <p:pic>
          <p:nvPicPr>
            <p:cNvPr id="26" name="Google Shape;25;p36" descr="Google Shape;15;p33">
              <a:extLst>
                <a:ext uri="{FF2B5EF4-FFF2-40B4-BE49-F238E27FC236}">
                  <a16:creationId xmlns:a16="http://schemas.microsoft.com/office/drawing/2014/main" id="{71F24A99-2A86-C768-80CF-2FCC6F41D88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90000"/>
            </a:blip>
            <a:srcRect/>
            <a:stretch/>
          </p:blipFill>
          <p:spPr>
            <a:xfrm>
              <a:off x="6975974" y="-3710074"/>
              <a:ext cx="2208432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6;p36" descr="Google Shape;18;p33">
              <a:extLst>
                <a:ext uri="{FF2B5EF4-FFF2-40B4-BE49-F238E27FC236}">
                  <a16:creationId xmlns:a16="http://schemas.microsoft.com/office/drawing/2014/main" id="{EF3606EE-2A54-77FB-2F42-49A8F2CF51D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 amt="70000"/>
            </a:blip>
            <a:srcRect/>
            <a:stretch/>
          </p:blipFill>
          <p:spPr>
            <a:xfrm>
              <a:off x="7714830" y="-4311680"/>
              <a:ext cx="2489744" cy="51401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m 19">
            <a:extLst>
              <a:ext uri="{FF2B5EF4-FFF2-40B4-BE49-F238E27FC236}">
                <a16:creationId xmlns:a16="http://schemas.microsoft.com/office/drawing/2014/main" id="{7700CF97-FE9F-6B49-9DE9-8BCEE1B47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2" b="19476"/>
          <a:stretch>
            <a:fillRect/>
          </a:stretch>
        </p:blipFill>
        <p:spPr bwMode="auto">
          <a:xfrm>
            <a:off x="1536333" y="1136581"/>
            <a:ext cx="9189200" cy="437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E4F463-5807-114A-8BE2-AC29F3C43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335" y="5686177"/>
            <a:ext cx="2840051" cy="1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A9D218-5329-584A-94E8-B8B97777E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045" y="5516465"/>
            <a:ext cx="3803915" cy="4944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2133" dirty="0">
                <a:solidFill>
                  <a:srgbClr val="585858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Sentinel-2</a:t>
            </a: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9DF5D9F0-A2F1-D0D0-86A7-5344ED66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664" y="233345"/>
            <a:ext cx="3888432" cy="59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en-GB" altLang="en-US" sz="2667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Space technologies</a:t>
            </a:r>
          </a:p>
        </p:txBody>
      </p:sp>
      <p:grpSp>
        <p:nvGrpSpPr>
          <p:cNvPr id="32" name="Group 1029">
            <a:extLst>
              <a:ext uri="{FF2B5EF4-FFF2-40B4-BE49-F238E27FC236}">
                <a16:creationId xmlns:a16="http://schemas.microsoft.com/office/drawing/2014/main" id="{CB171982-EE00-B313-FE0D-50C3F57A8352}"/>
              </a:ext>
            </a:extLst>
          </p:cNvPr>
          <p:cNvGrpSpPr/>
          <p:nvPr/>
        </p:nvGrpSpPr>
        <p:grpSpPr>
          <a:xfrm>
            <a:off x="72000" y="72000"/>
            <a:ext cx="900000" cy="900000"/>
            <a:chOff x="157671" y="5634529"/>
            <a:chExt cx="900000" cy="900000"/>
          </a:xfrm>
        </p:grpSpPr>
        <p:sp>
          <p:nvSpPr>
            <p:cNvPr id="33" name="Rectangle 1030">
              <a:extLst>
                <a:ext uri="{FF2B5EF4-FFF2-40B4-BE49-F238E27FC236}">
                  <a16:creationId xmlns:a16="http://schemas.microsoft.com/office/drawing/2014/main" id="{A92AA5E8-11E7-8649-2078-E765B8277FDF}"/>
                </a:ext>
              </a:extLst>
            </p:cNvPr>
            <p:cNvSpPr/>
            <p:nvPr/>
          </p:nvSpPr>
          <p:spPr>
            <a:xfrm>
              <a:off x="157671" y="5634529"/>
              <a:ext cx="900000" cy="9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4" name="object 12">
              <a:extLst>
                <a:ext uri="{FF2B5EF4-FFF2-40B4-BE49-F238E27FC236}">
                  <a16:creationId xmlns:a16="http://schemas.microsoft.com/office/drawing/2014/main" id="{6A8033F9-7570-422E-2115-98B03FB9FC0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5671" y="5832529"/>
              <a:ext cx="504000" cy="504000"/>
              <a:chOff x="2431967" y="1896418"/>
              <a:chExt cx="793115" cy="793115"/>
            </a:xfrm>
          </p:grpSpPr>
          <p:sp>
            <p:nvSpPr>
              <p:cNvPr id="35" name="object 13">
                <a:extLst>
                  <a:ext uri="{FF2B5EF4-FFF2-40B4-BE49-F238E27FC236}">
                    <a16:creationId xmlns:a16="http://schemas.microsoft.com/office/drawing/2014/main" id="{ADE2D295-1313-20A6-D769-25E26D218E32}"/>
                  </a:ext>
                </a:extLst>
              </p:cNvPr>
              <p:cNvSpPr/>
              <p:nvPr/>
            </p:nvSpPr>
            <p:spPr>
              <a:xfrm>
                <a:off x="2692928" y="2070331"/>
                <a:ext cx="358140" cy="358140"/>
              </a:xfrm>
              <a:custGeom>
                <a:avLst/>
                <a:gdLst/>
                <a:ahLst/>
                <a:cxnLst/>
                <a:rect l="l" t="t" r="r" b="b"/>
                <a:pathLst>
                  <a:path w="358139" h="358139">
                    <a:moveTo>
                      <a:pt x="224269" y="0"/>
                    </a:moveTo>
                    <a:lnTo>
                      <a:pt x="219100" y="0"/>
                    </a:lnTo>
                    <a:lnTo>
                      <a:pt x="0" y="219087"/>
                    </a:lnTo>
                    <a:lnTo>
                      <a:pt x="12" y="224269"/>
                    </a:lnTo>
                    <a:lnTo>
                      <a:pt x="133680" y="357936"/>
                    </a:lnTo>
                    <a:lnTo>
                      <a:pt x="138849" y="357936"/>
                    </a:lnTo>
                    <a:lnTo>
                      <a:pt x="159398" y="337388"/>
                    </a:lnTo>
                    <a:lnTo>
                      <a:pt x="136271" y="337388"/>
                    </a:lnTo>
                    <a:lnTo>
                      <a:pt x="20561" y="221678"/>
                    </a:lnTo>
                    <a:lnTo>
                      <a:pt x="221691" y="20548"/>
                    </a:lnTo>
                    <a:lnTo>
                      <a:pt x="244819" y="20548"/>
                    </a:lnTo>
                    <a:lnTo>
                      <a:pt x="224269" y="0"/>
                    </a:lnTo>
                    <a:close/>
                  </a:path>
                  <a:path w="358139" h="358139">
                    <a:moveTo>
                      <a:pt x="244819" y="20548"/>
                    </a:moveTo>
                    <a:lnTo>
                      <a:pt x="221691" y="20548"/>
                    </a:lnTo>
                    <a:lnTo>
                      <a:pt x="337400" y="136258"/>
                    </a:lnTo>
                    <a:lnTo>
                      <a:pt x="136271" y="337388"/>
                    </a:lnTo>
                    <a:lnTo>
                      <a:pt x="159398" y="337388"/>
                    </a:lnTo>
                    <a:lnTo>
                      <a:pt x="357949" y="138849"/>
                    </a:lnTo>
                    <a:lnTo>
                      <a:pt x="357949" y="133667"/>
                    </a:lnTo>
                    <a:lnTo>
                      <a:pt x="244819" y="20548"/>
                    </a:lnTo>
                    <a:close/>
                  </a:path>
                </a:pathLst>
              </a:custGeom>
              <a:solidFill>
                <a:srgbClr val="0A72B5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  <p:pic>
            <p:nvPicPr>
              <p:cNvPr id="36" name="object 14">
                <a:extLst>
                  <a:ext uri="{FF2B5EF4-FFF2-40B4-BE49-F238E27FC236}">
                    <a16:creationId xmlns:a16="http://schemas.microsoft.com/office/drawing/2014/main" id="{40C294D3-64A5-EAAD-09EC-969C35FE4327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888810" y="2266203"/>
                <a:ext cx="119176" cy="11917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7" name="object 15">
                <a:extLst>
                  <a:ext uri="{FF2B5EF4-FFF2-40B4-BE49-F238E27FC236}">
                    <a16:creationId xmlns:a16="http://schemas.microsoft.com/office/drawing/2014/main" id="{CB78365A-7F2F-0456-0C23-535A8037B4E7}"/>
                  </a:ext>
                </a:extLst>
              </p:cNvPr>
              <p:cNvSpPr/>
              <p:nvPr/>
            </p:nvSpPr>
            <p:spPr>
              <a:xfrm>
                <a:off x="2888120" y="2265504"/>
                <a:ext cx="336550" cy="336550"/>
              </a:xfrm>
              <a:custGeom>
                <a:avLst/>
                <a:gdLst/>
                <a:ahLst/>
                <a:cxnLst/>
                <a:rect l="l" t="t" r="r" b="b"/>
                <a:pathLst>
                  <a:path w="336550" h="336550">
                    <a:moveTo>
                      <a:pt x="134404" y="0"/>
                    </a:moveTo>
                    <a:lnTo>
                      <a:pt x="0" y="134404"/>
                    </a:lnTo>
                    <a:lnTo>
                      <a:pt x="0" y="139585"/>
                    </a:lnTo>
                    <a:lnTo>
                      <a:pt x="196837" y="336423"/>
                    </a:lnTo>
                    <a:lnTo>
                      <a:pt x="202006" y="336423"/>
                    </a:lnTo>
                    <a:lnTo>
                      <a:pt x="222554" y="315874"/>
                    </a:lnTo>
                    <a:lnTo>
                      <a:pt x="199428" y="315874"/>
                    </a:lnTo>
                    <a:lnTo>
                      <a:pt x="20548" y="136994"/>
                    </a:lnTo>
                    <a:lnTo>
                      <a:pt x="136994" y="20561"/>
                    </a:lnTo>
                    <a:lnTo>
                      <a:pt x="160122" y="20561"/>
                    </a:lnTo>
                    <a:lnTo>
                      <a:pt x="139573" y="12"/>
                    </a:lnTo>
                    <a:lnTo>
                      <a:pt x="134404" y="0"/>
                    </a:lnTo>
                    <a:close/>
                  </a:path>
                  <a:path w="336550" h="336550">
                    <a:moveTo>
                      <a:pt x="160122" y="20561"/>
                    </a:moveTo>
                    <a:lnTo>
                      <a:pt x="136994" y="20561"/>
                    </a:lnTo>
                    <a:lnTo>
                      <a:pt x="315861" y="199428"/>
                    </a:lnTo>
                    <a:lnTo>
                      <a:pt x="199428" y="315874"/>
                    </a:lnTo>
                    <a:lnTo>
                      <a:pt x="222554" y="315874"/>
                    </a:lnTo>
                    <a:lnTo>
                      <a:pt x="336410" y="202018"/>
                    </a:lnTo>
                    <a:lnTo>
                      <a:pt x="336410" y="196837"/>
                    </a:lnTo>
                    <a:lnTo>
                      <a:pt x="160122" y="20561"/>
                    </a:lnTo>
                    <a:close/>
                  </a:path>
                </a:pathLst>
              </a:custGeom>
              <a:solidFill>
                <a:srgbClr val="0A72B5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  <p:pic>
            <p:nvPicPr>
              <p:cNvPr id="38" name="object 16">
                <a:extLst>
                  <a:ext uri="{FF2B5EF4-FFF2-40B4-BE49-F238E27FC236}">
                    <a16:creationId xmlns:a16="http://schemas.microsoft.com/office/drawing/2014/main" id="{DCB7D0B3-5E0A-ADEE-EF98-9CD1F15D8FE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952516" y="2329125"/>
                <a:ext cx="208406" cy="20840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9" name="object 17">
                <a:extLst>
                  <a:ext uri="{FF2B5EF4-FFF2-40B4-BE49-F238E27FC236}">
                    <a16:creationId xmlns:a16="http://schemas.microsoft.com/office/drawing/2014/main" id="{C66BB914-6429-B0BB-13AF-6ED060953E5E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735569" y="2112967"/>
                <a:ext cx="119176" cy="11917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0" name="object 18">
                <a:extLst>
                  <a:ext uri="{FF2B5EF4-FFF2-40B4-BE49-F238E27FC236}">
                    <a16:creationId xmlns:a16="http://schemas.microsoft.com/office/drawing/2014/main" id="{9B843264-E60C-FB2B-3FB5-51D662BDA0C4}"/>
                  </a:ext>
                </a:extLst>
              </p:cNvPr>
              <p:cNvSpPr/>
              <p:nvPr/>
            </p:nvSpPr>
            <p:spPr>
              <a:xfrm>
                <a:off x="2519027" y="1896418"/>
                <a:ext cx="336550" cy="336550"/>
              </a:xfrm>
              <a:custGeom>
                <a:avLst/>
                <a:gdLst/>
                <a:ahLst/>
                <a:cxnLst/>
                <a:rect l="l" t="t" r="r" b="b"/>
                <a:pathLst>
                  <a:path w="336550" h="336550">
                    <a:moveTo>
                      <a:pt x="139572" y="0"/>
                    </a:moveTo>
                    <a:lnTo>
                      <a:pt x="134404" y="0"/>
                    </a:lnTo>
                    <a:lnTo>
                      <a:pt x="0" y="134404"/>
                    </a:lnTo>
                    <a:lnTo>
                      <a:pt x="0" y="139585"/>
                    </a:lnTo>
                    <a:lnTo>
                      <a:pt x="196837" y="336410"/>
                    </a:lnTo>
                    <a:lnTo>
                      <a:pt x="202018" y="336410"/>
                    </a:lnTo>
                    <a:lnTo>
                      <a:pt x="222567" y="315861"/>
                    </a:lnTo>
                    <a:lnTo>
                      <a:pt x="199415" y="315861"/>
                    </a:lnTo>
                    <a:lnTo>
                      <a:pt x="20548" y="136994"/>
                    </a:lnTo>
                    <a:lnTo>
                      <a:pt x="136982" y="20548"/>
                    </a:lnTo>
                    <a:lnTo>
                      <a:pt x="160121" y="20548"/>
                    </a:lnTo>
                    <a:lnTo>
                      <a:pt x="139572" y="0"/>
                    </a:lnTo>
                    <a:close/>
                  </a:path>
                  <a:path w="336550" h="336550">
                    <a:moveTo>
                      <a:pt x="160121" y="20548"/>
                    </a:moveTo>
                    <a:lnTo>
                      <a:pt x="136982" y="20548"/>
                    </a:lnTo>
                    <a:lnTo>
                      <a:pt x="315861" y="199428"/>
                    </a:lnTo>
                    <a:lnTo>
                      <a:pt x="199415" y="315861"/>
                    </a:lnTo>
                    <a:lnTo>
                      <a:pt x="222567" y="315861"/>
                    </a:lnTo>
                    <a:lnTo>
                      <a:pt x="336410" y="202018"/>
                    </a:lnTo>
                    <a:lnTo>
                      <a:pt x="336410" y="196837"/>
                    </a:lnTo>
                    <a:lnTo>
                      <a:pt x="160121" y="20548"/>
                    </a:lnTo>
                    <a:close/>
                  </a:path>
                </a:pathLst>
              </a:custGeom>
              <a:solidFill>
                <a:srgbClr val="0A72B5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  <p:pic>
            <p:nvPicPr>
              <p:cNvPr id="41" name="object 19">
                <a:extLst>
                  <a:ext uri="{FF2B5EF4-FFF2-40B4-BE49-F238E27FC236}">
                    <a16:creationId xmlns:a16="http://schemas.microsoft.com/office/drawing/2014/main" id="{C16DDC05-2D5C-180E-AE03-7B7CE2103DE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82633" y="1960813"/>
                <a:ext cx="208406" cy="20840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object 20">
                <a:extLst>
                  <a:ext uri="{FF2B5EF4-FFF2-40B4-BE49-F238E27FC236}">
                    <a16:creationId xmlns:a16="http://schemas.microsoft.com/office/drawing/2014/main" id="{787C4107-4BCC-957E-138A-070CF80AE9A5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41205" y="2345326"/>
                <a:ext cx="234422" cy="23441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3" name="object 21">
                <a:extLst>
                  <a:ext uri="{FF2B5EF4-FFF2-40B4-BE49-F238E27FC236}">
                    <a16:creationId xmlns:a16="http://schemas.microsoft.com/office/drawing/2014/main" id="{BF0EBA6A-7B93-DCDE-FB0E-D33486ED9D01}"/>
                  </a:ext>
                </a:extLst>
              </p:cNvPr>
              <p:cNvSpPr/>
              <p:nvPr/>
            </p:nvSpPr>
            <p:spPr>
              <a:xfrm>
                <a:off x="2431967" y="2345335"/>
                <a:ext cx="344170" cy="344170"/>
              </a:xfrm>
              <a:custGeom>
                <a:avLst/>
                <a:gdLst/>
                <a:ahLst/>
                <a:cxnLst/>
                <a:rect l="l" t="t" r="r" b="b"/>
                <a:pathLst>
                  <a:path w="344169" h="344169">
                    <a:moveTo>
                      <a:pt x="12700" y="0"/>
                    </a:moveTo>
                    <a:lnTo>
                      <a:pt x="3670" y="0"/>
                    </a:lnTo>
                    <a:lnTo>
                      <a:pt x="0" y="3657"/>
                    </a:lnTo>
                    <a:lnTo>
                      <a:pt x="0" y="8178"/>
                    </a:lnTo>
                    <a:lnTo>
                      <a:pt x="3644" y="57684"/>
                    </a:lnTo>
                    <a:lnTo>
                      <a:pt x="14227" y="104957"/>
                    </a:lnTo>
                    <a:lnTo>
                      <a:pt x="31228" y="149474"/>
                    </a:lnTo>
                    <a:lnTo>
                      <a:pt x="54122" y="190713"/>
                    </a:lnTo>
                    <a:lnTo>
                      <a:pt x="82386" y="228150"/>
                    </a:lnTo>
                    <a:lnTo>
                      <a:pt x="115498" y="261262"/>
                    </a:lnTo>
                    <a:lnTo>
                      <a:pt x="152935" y="289527"/>
                    </a:lnTo>
                    <a:lnTo>
                      <a:pt x="194174" y="312421"/>
                    </a:lnTo>
                    <a:lnTo>
                      <a:pt x="238691" y="329421"/>
                    </a:lnTo>
                    <a:lnTo>
                      <a:pt x="285964" y="340005"/>
                    </a:lnTo>
                    <a:lnTo>
                      <a:pt x="335470" y="343649"/>
                    </a:lnTo>
                    <a:lnTo>
                      <a:pt x="339991" y="343649"/>
                    </a:lnTo>
                    <a:lnTo>
                      <a:pt x="343649" y="339979"/>
                    </a:lnTo>
                    <a:lnTo>
                      <a:pt x="343649" y="333209"/>
                    </a:lnTo>
                    <a:lnTo>
                      <a:pt x="342747" y="331165"/>
                    </a:lnTo>
                    <a:lnTo>
                      <a:pt x="341261" y="329679"/>
                    </a:lnTo>
                    <a:lnTo>
                      <a:pt x="339775" y="328193"/>
                    </a:lnTo>
                    <a:lnTo>
                      <a:pt x="337731" y="327291"/>
                    </a:lnTo>
                    <a:lnTo>
                      <a:pt x="335470" y="327291"/>
                    </a:lnTo>
                    <a:lnTo>
                      <a:pt x="288381" y="323822"/>
                    </a:lnTo>
                    <a:lnTo>
                      <a:pt x="243415" y="313752"/>
                    </a:lnTo>
                    <a:lnTo>
                      <a:pt x="201070" y="297579"/>
                    </a:lnTo>
                    <a:lnTo>
                      <a:pt x="161843" y="275800"/>
                    </a:lnTo>
                    <a:lnTo>
                      <a:pt x="126233" y="248913"/>
                    </a:lnTo>
                    <a:lnTo>
                      <a:pt x="94735" y="217416"/>
                    </a:lnTo>
                    <a:lnTo>
                      <a:pt x="67848" y="181805"/>
                    </a:lnTo>
                    <a:lnTo>
                      <a:pt x="46070" y="142578"/>
                    </a:lnTo>
                    <a:lnTo>
                      <a:pt x="29897" y="100233"/>
                    </a:lnTo>
                    <a:lnTo>
                      <a:pt x="19827" y="55268"/>
                    </a:lnTo>
                    <a:lnTo>
                      <a:pt x="16357" y="8178"/>
                    </a:lnTo>
                    <a:lnTo>
                      <a:pt x="16357" y="3657"/>
                    </a:lnTo>
                    <a:lnTo>
                      <a:pt x="12700" y="0"/>
                    </a:lnTo>
                    <a:close/>
                  </a:path>
                </a:pathLst>
              </a:custGeom>
              <a:solidFill>
                <a:srgbClr val="0A72B5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535076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/>
          <p:cNvGrpSpPr/>
          <p:nvPr/>
        </p:nvGrpSpPr>
        <p:grpSpPr>
          <a:xfrm>
            <a:off x="8189290" y="5575700"/>
            <a:ext cx="3017373" cy="5648448"/>
            <a:chOff x="5786872" y="5661531"/>
            <a:chExt cx="3017373" cy="5648448"/>
          </a:xfrm>
        </p:grpSpPr>
        <p:pic>
          <p:nvPicPr>
            <p:cNvPr id="31" name="Google Shape;438;p66" descr="Google Shape;647;p28">
              <a:extLst>
                <a:ext uri="{FF2B5EF4-FFF2-40B4-BE49-F238E27FC236}">
                  <a16:creationId xmlns:a16="http://schemas.microsoft.com/office/drawing/2014/main" id="{670E969B-73FD-7ECA-43CB-D77F227BEBA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90000"/>
            </a:blip>
            <a:srcRect/>
            <a:stretch/>
          </p:blipFill>
          <p:spPr>
            <a:xfrm>
              <a:off x="6975974" y="5661531"/>
              <a:ext cx="1828271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439;p66" descr="Google Shape;648;p28">
              <a:extLst>
                <a:ext uri="{FF2B5EF4-FFF2-40B4-BE49-F238E27FC236}">
                  <a16:creationId xmlns:a16="http://schemas.microsoft.com/office/drawing/2014/main" id="{E052099C-37DE-10B9-A20C-90AAABF7CB4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90000"/>
            </a:blip>
            <a:srcRect/>
            <a:stretch/>
          </p:blipFill>
          <p:spPr>
            <a:xfrm>
              <a:off x="5786872" y="6169857"/>
              <a:ext cx="2103242" cy="51401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upo 32"/>
          <p:cNvGrpSpPr/>
          <p:nvPr/>
        </p:nvGrpSpPr>
        <p:grpSpPr>
          <a:xfrm>
            <a:off x="8593760" y="-4654358"/>
            <a:ext cx="3228600" cy="5723767"/>
            <a:chOff x="6975974" y="-4311680"/>
            <a:chExt cx="3228600" cy="5723767"/>
          </a:xfrm>
        </p:grpSpPr>
        <p:pic>
          <p:nvPicPr>
            <p:cNvPr id="34" name="Google Shape;25;p36" descr="Google Shape;15;p33">
              <a:extLst>
                <a:ext uri="{FF2B5EF4-FFF2-40B4-BE49-F238E27FC236}">
                  <a16:creationId xmlns:a16="http://schemas.microsoft.com/office/drawing/2014/main" id="{71F24A99-2A86-C768-80CF-2FCC6F41D88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90000"/>
            </a:blip>
            <a:srcRect/>
            <a:stretch/>
          </p:blipFill>
          <p:spPr>
            <a:xfrm>
              <a:off x="6975974" y="-3710074"/>
              <a:ext cx="2208432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26;p36" descr="Google Shape;18;p33">
              <a:extLst>
                <a:ext uri="{FF2B5EF4-FFF2-40B4-BE49-F238E27FC236}">
                  <a16:creationId xmlns:a16="http://schemas.microsoft.com/office/drawing/2014/main" id="{EF3606EE-2A54-77FB-2F42-49A8F2CF51D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 amt="70000"/>
            </a:blip>
            <a:srcRect/>
            <a:stretch/>
          </p:blipFill>
          <p:spPr>
            <a:xfrm>
              <a:off x="7714830" y="-4311680"/>
              <a:ext cx="2489744" cy="5140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15D8BBF-3C22-9A4E-B77A-A150ED619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984" y="3101946"/>
            <a:ext cx="1789435" cy="7709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rgbClr val="00B050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big data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87426D7-716B-9F4E-BF27-12E183ECB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769" y="4854934"/>
            <a:ext cx="5582467" cy="102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PT"/>
            </a:defPPr>
            <a:lvl1pPr>
              <a:lnSpc>
                <a:spcPct val="130000"/>
              </a:lnSpc>
              <a:spcBef>
                <a:spcPct val="0"/>
              </a:spcBef>
              <a:buNone/>
              <a:defRPr sz="160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2400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Artificial intelligence for classifying spatial, spectral and temporal patterns</a:t>
            </a:r>
          </a:p>
        </p:txBody>
      </p:sp>
      <p:cxnSp>
        <p:nvCxnSpPr>
          <p:cNvPr id="26" name="Conexão recta unidireccional 17"/>
          <p:cNvCxnSpPr/>
          <p:nvPr/>
        </p:nvCxnSpPr>
        <p:spPr>
          <a:xfrm flipV="1">
            <a:off x="2761909" y="3211302"/>
            <a:ext cx="3636807" cy="10837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9">
            <a:extLst>
              <a:ext uri="{FF2B5EF4-FFF2-40B4-BE49-F238E27FC236}">
                <a16:creationId xmlns:a16="http://schemas.microsoft.com/office/drawing/2014/main" id="{E87426D7-716B-9F4E-BF27-12E183ECB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031" y="3745739"/>
            <a:ext cx="1845244" cy="49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PT"/>
            </a:defPPr>
            <a:lvl1pPr>
              <a:lnSpc>
                <a:spcPct val="130000"/>
              </a:lnSpc>
              <a:spcBef>
                <a:spcPct val="0"/>
              </a:spcBef>
              <a:buNone/>
              <a:defRPr sz="160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2133" dirty="0">
                <a:solidFill>
                  <a:srgbClr val="585858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&gt;1.5 TB / year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681910" y="1092171"/>
            <a:ext cx="5145863" cy="3200156"/>
            <a:chOff x="360000" y="2160000"/>
            <a:chExt cx="5145863" cy="3200156"/>
          </a:xfrm>
        </p:grpSpPr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0000" y="2160000"/>
              <a:ext cx="1185863" cy="2009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60000" y="2268000"/>
              <a:ext cx="1116806" cy="2012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00000" y="2376000"/>
              <a:ext cx="1169194" cy="2012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40000" y="2484000"/>
              <a:ext cx="1131094" cy="2016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80000" y="2592000"/>
              <a:ext cx="1135856" cy="2007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20000" y="2700000"/>
              <a:ext cx="1069181" cy="2007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60000" y="2808000"/>
              <a:ext cx="1188244" cy="199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00000" y="2916000"/>
              <a:ext cx="1123950" cy="1985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40000" y="3024000"/>
              <a:ext cx="1092994" cy="2002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80000" y="3132000"/>
              <a:ext cx="1092994" cy="199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0000" y="3240000"/>
              <a:ext cx="1202531" cy="2014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0000" y="3348000"/>
              <a:ext cx="1126331" cy="2012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8" name="TextBox 6">
            <a:extLst>
              <a:ext uri="{FF2B5EF4-FFF2-40B4-BE49-F238E27FC236}">
                <a16:creationId xmlns:a16="http://schemas.microsoft.com/office/drawing/2014/main" id="{69E2C2A4-5866-2546-B4F4-ED05E711B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983" y="1900364"/>
            <a:ext cx="2945504" cy="12695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585858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Spectral bands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585858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Vegetation indices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585858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Temporal metrics</a:t>
            </a:r>
          </a:p>
        </p:txBody>
      </p:sp>
      <p:sp>
        <p:nvSpPr>
          <p:cNvPr id="36" name="TextBox 9">
            <a:extLst>
              <a:ext uri="{FF2B5EF4-FFF2-40B4-BE49-F238E27FC236}">
                <a16:creationId xmlns:a16="http://schemas.microsoft.com/office/drawing/2014/main" id="{7C670BE7-1911-424F-83F5-47C41A0FE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664" y="233344"/>
            <a:ext cx="3888432" cy="59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en-GB" altLang="en-US" sz="2667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Artificial Intelligence</a:t>
            </a:r>
          </a:p>
        </p:txBody>
      </p:sp>
      <p:grpSp>
        <p:nvGrpSpPr>
          <p:cNvPr id="37" name="Group 2">
            <a:extLst>
              <a:ext uri="{FF2B5EF4-FFF2-40B4-BE49-F238E27FC236}">
                <a16:creationId xmlns:a16="http://schemas.microsoft.com/office/drawing/2014/main" id="{E759CD1E-25A0-5ACC-1E79-D9E567717984}"/>
              </a:ext>
            </a:extLst>
          </p:cNvPr>
          <p:cNvGrpSpPr/>
          <p:nvPr/>
        </p:nvGrpSpPr>
        <p:grpSpPr>
          <a:xfrm>
            <a:off x="72000" y="72000"/>
            <a:ext cx="900000" cy="900000"/>
            <a:chOff x="1156471" y="5650999"/>
            <a:chExt cx="900000" cy="900000"/>
          </a:xfrm>
        </p:grpSpPr>
        <p:sp>
          <p:nvSpPr>
            <p:cNvPr id="38" name="Rectangle 3">
              <a:extLst>
                <a:ext uri="{FF2B5EF4-FFF2-40B4-BE49-F238E27FC236}">
                  <a16:creationId xmlns:a16="http://schemas.microsoft.com/office/drawing/2014/main" id="{1CA37F24-AF13-5D33-5F7E-0446DD99B83A}"/>
                </a:ext>
              </a:extLst>
            </p:cNvPr>
            <p:cNvSpPr/>
            <p:nvPr/>
          </p:nvSpPr>
          <p:spPr>
            <a:xfrm>
              <a:off x="1156471" y="5650999"/>
              <a:ext cx="900000" cy="9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9" name="object 22">
              <a:extLst>
                <a:ext uri="{FF2B5EF4-FFF2-40B4-BE49-F238E27FC236}">
                  <a16:creationId xmlns:a16="http://schemas.microsoft.com/office/drawing/2014/main" id="{44800382-761F-A5CB-DEB8-9CBC7E724D39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61348" y="5862358"/>
              <a:ext cx="490246" cy="477282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2386656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/>
          <p:cNvGrpSpPr/>
          <p:nvPr/>
        </p:nvGrpSpPr>
        <p:grpSpPr>
          <a:xfrm>
            <a:off x="8189290" y="5575700"/>
            <a:ext cx="3017373" cy="5648448"/>
            <a:chOff x="5786872" y="5661531"/>
            <a:chExt cx="3017373" cy="5648448"/>
          </a:xfrm>
        </p:grpSpPr>
        <p:pic>
          <p:nvPicPr>
            <p:cNvPr id="29" name="Google Shape;438;p66" descr="Google Shape;647;p28">
              <a:extLst>
                <a:ext uri="{FF2B5EF4-FFF2-40B4-BE49-F238E27FC236}">
                  <a16:creationId xmlns:a16="http://schemas.microsoft.com/office/drawing/2014/main" id="{670E969B-73FD-7ECA-43CB-D77F227BEBA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90000"/>
            </a:blip>
            <a:srcRect/>
            <a:stretch/>
          </p:blipFill>
          <p:spPr>
            <a:xfrm>
              <a:off x="6975974" y="5661531"/>
              <a:ext cx="1828271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439;p66" descr="Google Shape;648;p28">
              <a:extLst>
                <a:ext uri="{FF2B5EF4-FFF2-40B4-BE49-F238E27FC236}">
                  <a16:creationId xmlns:a16="http://schemas.microsoft.com/office/drawing/2014/main" id="{E052099C-37DE-10B9-A20C-90AAABF7CB4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90000"/>
            </a:blip>
            <a:srcRect/>
            <a:stretch/>
          </p:blipFill>
          <p:spPr>
            <a:xfrm>
              <a:off x="5786872" y="6169857"/>
              <a:ext cx="2103242" cy="51401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rupo 24"/>
          <p:cNvGrpSpPr/>
          <p:nvPr/>
        </p:nvGrpSpPr>
        <p:grpSpPr>
          <a:xfrm>
            <a:off x="8593760" y="-4654358"/>
            <a:ext cx="3228600" cy="5723767"/>
            <a:chOff x="6975974" y="-4311680"/>
            <a:chExt cx="3228600" cy="5723767"/>
          </a:xfrm>
        </p:grpSpPr>
        <p:pic>
          <p:nvPicPr>
            <p:cNvPr id="26" name="Google Shape;25;p36" descr="Google Shape;15;p33">
              <a:extLst>
                <a:ext uri="{FF2B5EF4-FFF2-40B4-BE49-F238E27FC236}">
                  <a16:creationId xmlns:a16="http://schemas.microsoft.com/office/drawing/2014/main" id="{71F24A99-2A86-C768-80CF-2FCC6F41D88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 amt="90000"/>
            </a:blip>
            <a:srcRect/>
            <a:stretch/>
          </p:blipFill>
          <p:spPr>
            <a:xfrm>
              <a:off x="6975974" y="-3710074"/>
              <a:ext cx="2208432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6;p36" descr="Google Shape;18;p33">
              <a:extLst>
                <a:ext uri="{FF2B5EF4-FFF2-40B4-BE49-F238E27FC236}">
                  <a16:creationId xmlns:a16="http://schemas.microsoft.com/office/drawing/2014/main" id="{EF3606EE-2A54-77FB-2F42-49A8F2CF51D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 amt="70000"/>
            </a:blip>
            <a:srcRect/>
            <a:stretch/>
          </p:blipFill>
          <p:spPr>
            <a:xfrm>
              <a:off x="7714830" y="-4311680"/>
              <a:ext cx="2489744" cy="5140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TextBox 9">
            <a:extLst>
              <a:ext uri="{FF2B5EF4-FFF2-40B4-BE49-F238E27FC236}">
                <a16:creationId xmlns:a16="http://schemas.microsoft.com/office/drawing/2014/main" id="{7C670BE7-1911-424F-83F5-47C41A0FE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664" y="233345"/>
            <a:ext cx="3888432" cy="59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en-GB" altLang="en-US" sz="2667" dirty="0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Open data</a:t>
            </a:r>
          </a:p>
        </p:txBody>
      </p:sp>
      <p:grpSp>
        <p:nvGrpSpPr>
          <p:cNvPr id="15" name="Group 1">
            <a:extLst>
              <a:ext uri="{FF2B5EF4-FFF2-40B4-BE49-F238E27FC236}">
                <a16:creationId xmlns:a16="http://schemas.microsoft.com/office/drawing/2014/main" id="{334A3D3E-782F-4EFA-D9C1-3CAA750BD4F8}"/>
              </a:ext>
            </a:extLst>
          </p:cNvPr>
          <p:cNvGrpSpPr/>
          <p:nvPr/>
        </p:nvGrpSpPr>
        <p:grpSpPr>
          <a:xfrm>
            <a:off x="72000" y="72000"/>
            <a:ext cx="900000" cy="900000"/>
            <a:chOff x="4566877" y="5662000"/>
            <a:chExt cx="900000" cy="900000"/>
          </a:xfrm>
        </p:grpSpPr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6940A7AB-B267-2652-D7BB-28077C7AFC94}"/>
                </a:ext>
              </a:extLst>
            </p:cNvPr>
            <p:cNvSpPr/>
            <p:nvPr/>
          </p:nvSpPr>
          <p:spPr>
            <a:xfrm>
              <a:off x="4566877" y="5662000"/>
              <a:ext cx="900000" cy="9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8" name="object 20">
              <a:extLst>
                <a:ext uri="{FF2B5EF4-FFF2-40B4-BE49-F238E27FC236}">
                  <a16:creationId xmlns:a16="http://schemas.microsoft.com/office/drawing/2014/main" id="{39E578DB-DCA0-F84F-05E2-8280F3407F8A}"/>
                </a:ext>
              </a:extLst>
            </p:cNvPr>
            <p:cNvGrpSpPr/>
            <p:nvPr/>
          </p:nvGrpSpPr>
          <p:grpSpPr>
            <a:xfrm>
              <a:off x="4844792" y="5871653"/>
              <a:ext cx="344170" cy="480695"/>
              <a:chOff x="2122346" y="1934005"/>
              <a:chExt cx="344170" cy="480695"/>
            </a:xfrm>
          </p:grpSpPr>
          <p:pic>
            <p:nvPicPr>
              <p:cNvPr id="19" name="object 21">
                <a:extLst>
                  <a:ext uri="{FF2B5EF4-FFF2-40B4-BE49-F238E27FC236}">
                    <a16:creationId xmlns:a16="http://schemas.microsoft.com/office/drawing/2014/main" id="{169E7629-951D-F373-6F6F-DADE143359A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212827" y="1934005"/>
                <a:ext cx="162788" cy="17468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0" name="object 22">
                <a:extLst>
                  <a:ext uri="{FF2B5EF4-FFF2-40B4-BE49-F238E27FC236}">
                    <a16:creationId xmlns:a16="http://schemas.microsoft.com/office/drawing/2014/main" id="{7226DA86-F348-D7BD-55AD-0C21771CF21A}"/>
                  </a:ext>
                </a:extLst>
              </p:cNvPr>
              <p:cNvSpPr/>
              <p:nvPr/>
            </p:nvSpPr>
            <p:spPr>
              <a:xfrm>
                <a:off x="2122346" y="2102208"/>
                <a:ext cx="344170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344169" h="312419">
                    <a:moveTo>
                      <a:pt x="308432" y="0"/>
                    </a:moveTo>
                    <a:lnTo>
                      <a:pt x="35318" y="0"/>
                    </a:lnTo>
                    <a:lnTo>
                      <a:pt x="21586" y="2780"/>
                    </a:lnTo>
                    <a:lnTo>
                      <a:pt x="10358" y="10358"/>
                    </a:lnTo>
                    <a:lnTo>
                      <a:pt x="2780" y="21586"/>
                    </a:lnTo>
                    <a:lnTo>
                      <a:pt x="0" y="35318"/>
                    </a:lnTo>
                    <a:lnTo>
                      <a:pt x="0" y="276682"/>
                    </a:lnTo>
                    <a:lnTo>
                      <a:pt x="2780" y="290414"/>
                    </a:lnTo>
                    <a:lnTo>
                      <a:pt x="10358" y="301642"/>
                    </a:lnTo>
                    <a:lnTo>
                      <a:pt x="21586" y="309220"/>
                    </a:lnTo>
                    <a:lnTo>
                      <a:pt x="35318" y="312000"/>
                    </a:lnTo>
                    <a:lnTo>
                      <a:pt x="308432" y="312000"/>
                    </a:lnTo>
                    <a:lnTo>
                      <a:pt x="322164" y="309220"/>
                    </a:lnTo>
                    <a:lnTo>
                      <a:pt x="333392" y="301642"/>
                    </a:lnTo>
                    <a:lnTo>
                      <a:pt x="337441" y="295643"/>
                    </a:lnTo>
                    <a:lnTo>
                      <a:pt x="35318" y="295643"/>
                    </a:lnTo>
                    <a:lnTo>
                      <a:pt x="27946" y="294150"/>
                    </a:lnTo>
                    <a:lnTo>
                      <a:pt x="21918" y="290082"/>
                    </a:lnTo>
                    <a:lnTo>
                      <a:pt x="17850" y="284054"/>
                    </a:lnTo>
                    <a:lnTo>
                      <a:pt x="16357" y="276682"/>
                    </a:lnTo>
                    <a:lnTo>
                      <a:pt x="16357" y="35318"/>
                    </a:lnTo>
                    <a:lnTo>
                      <a:pt x="17850" y="27946"/>
                    </a:lnTo>
                    <a:lnTo>
                      <a:pt x="21918" y="21918"/>
                    </a:lnTo>
                    <a:lnTo>
                      <a:pt x="27946" y="17850"/>
                    </a:lnTo>
                    <a:lnTo>
                      <a:pt x="35318" y="16357"/>
                    </a:lnTo>
                    <a:lnTo>
                      <a:pt x="337441" y="16357"/>
                    </a:lnTo>
                    <a:lnTo>
                      <a:pt x="333392" y="10358"/>
                    </a:lnTo>
                    <a:lnTo>
                      <a:pt x="322164" y="2780"/>
                    </a:lnTo>
                    <a:lnTo>
                      <a:pt x="308432" y="0"/>
                    </a:lnTo>
                    <a:close/>
                  </a:path>
                  <a:path w="344169" h="312419">
                    <a:moveTo>
                      <a:pt x="337441" y="16357"/>
                    </a:moveTo>
                    <a:lnTo>
                      <a:pt x="308432" y="16357"/>
                    </a:lnTo>
                    <a:lnTo>
                      <a:pt x="315804" y="17850"/>
                    </a:lnTo>
                    <a:lnTo>
                      <a:pt x="321832" y="21918"/>
                    </a:lnTo>
                    <a:lnTo>
                      <a:pt x="325900" y="27946"/>
                    </a:lnTo>
                    <a:lnTo>
                      <a:pt x="327393" y="35318"/>
                    </a:lnTo>
                    <a:lnTo>
                      <a:pt x="327393" y="276682"/>
                    </a:lnTo>
                    <a:lnTo>
                      <a:pt x="325900" y="284054"/>
                    </a:lnTo>
                    <a:lnTo>
                      <a:pt x="321832" y="290082"/>
                    </a:lnTo>
                    <a:lnTo>
                      <a:pt x="315804" y="294150"/>
                    </a:lnTo>
                    <a:lnTo>
                      <a:pt x="308432" y="295643"/>
                    </a:lnTo>
                    <a:lnTo>
                      <a:pt x="337441" y="295643"/>
                    </a:lnTo>
                    <a:lnTo>
                      <a:pt x="340970" y="290414"/>
                    </a:lnTo>
                    <a:lnTo>
                      <a:pt x="343750" y="276682"/>
                    </a:lnTo>
                    <a:lnTo>
                      <a:pt x="343750" y="35318"/>
                    </a:lnTo>
                    <a:lnTo>
                      <a:pt x="340970" y="21586"/>
                    </a:lnTo>
                    <a:lnTo>
                      <a:pt x="337441" y="16357"/>
                    </a:lnTo>
                    <a:close/>
                  </a:path>
                </a:pathLst>
              </a:custGeom>
              <a:solidFill>
                <a:srgbClr val="0A72B5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lang="en-GB" dirty="0"/>
              </a:p>
            </p:txBody>
          </p:sp>
          <p:pic>
            <p:nvPicPr>
              <p:cNvPr id="21" name="object 23">
                <a:extLst>
                  <a:ext uri="{FF2B5EF4-FFF2-40B4-BE49-F238E27FC236}">
                    <a16:creationId xmlns:a16="http://schemas.microsoft.com/office/drawing/2014/main" id="{2D120797-6F60-17D6-307E-F00A6AA73A3C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261821" y="2204773"/>
                <a:ext cx="64795" cy="10687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22" name="Google Shape;675;p27"/>
          <p:cNvSpPr txBox="1">
            <a:spLocks/>
          </p:cNvSpPr>
          <p:nvPr/>
        </p:nvSpPr>
        <p:spPr>
          <a:xfrm>
            <a:off x="964664" y="1182155"/>
            <a:ext cx="11036836" cy="119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100"/>
            </a:pPr>
            <a:r>
              <a:rPr lang="en-GB" sz="2400" dirty="0">
                <a:latin typeface="Saira Semi Condensed"/>
                <a:ea typeface="Saira Semi Condensed"/>
                <a:cs typeface="Saira Semi Condensed"/>
                <a:sym typeface="Saira Semi Condensed"/>
              </a:rPr>
              <a:t>All SMOS products are available free of charge through visualization  and download services</a:t>
            </a:r>
            <a:endParaRPr lang="en-GB" sz="2400" dirty="0">
              <a:solidFill>
                <a:srgbClr val="3BA6D7"/>
              </a:solidFill>
              <a:latin typeface="Saira Semi Condensed"/>
              <a:ea typeface="Saira Semi Condensed"/>
              <a:cs typeface="Saira Semi Condensed"/>
              <a:sym typeface="Saira Semi Condensed"/>
            </a:endParaRPr>
          </a:p>
          <a:p>
            <a:pPr>
              <a:buSzPts val="2100"/>
            </a:pPr>
            <a:endParaRPr lang="en-GB" sz="2400" dirty="0">
              <a:solidFill>
                <a:srgbClr val="3BA6D7"/>
              </a:solidFill>
              <a:latin typeface="Saira Semi Condensed"/>
              <a:ea typeface="Saira Semi Condensed"/>
              <a:cs typeface="Saira Semi Condensed"/>
              <a:sym typeface="Saira Semi Condensed"/>
            </a:endParaRP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EE359454-F6E0-3847-810D-CD0787F16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4432" y="3200246"/>
            <a:ext cx="1224136" cy="662607"/>
          </a:xfrm>
          <a:prstGeom prst="rect">
            <a:avLst/>
          </a:prstGeom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0C957A4C-F39E-424C-9F46-22CCAD49B1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7781" y="3862853"/>
            <a:ext cx="1224136" cy="674991"/>
          </a:xfrm>
          <a:prstGeom prst="rect">
            <a:avLst/>
          </a:prstGeom>
        </p:spPr>
      </p:pic>
      <p:sp>
        <p:nvSpPr>
          <p:cNvPr id="31" name="TextBox 9">
            <a:extLst>
              <a:ext uri="{FF2B5EF4-FFF2-40B4-BE49-F238E27FC236}">
                <a16:creationId xmlns:a16="http://schemas.microsoft.com/office/drawing/2014/main" id="{2545E60D-28E2-E848-B74A-1FF1FCEBF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501" y="2453258"/>
            <a:ext cx="251085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pt-PT"/>
            </a:defPPr>
            <a:lvl1pPr>
              <a:lnSpc>
                <a:spcPct val="130000"/>
              </a:lnSpc>
              <a:spcBef>
                <a:spcPct val="0"/>
              </a:spcBef>
              <a:buNone/>
              <a:defRPr sz="1600">
                <a:solidFill>
                  <a:srgbClr val="00B05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2400" dirty="0"/>
              <a:t>SMOS viewers</a:t>
            </a:r>
          </a:p>
        </p:txBody>
      </p:sp>
      <p:pic>
        <p:nvPicPr>
          <p:cNvPr id="32" name="Picture 19">
            <a:extLst>
              <a:ext uri="{FF2B5EF4-FFF2-40B4-BE49-F238E27FC236}">
                <a16:creationId xmlns:a16="http://schemas.microsoft.com/office/drawing/2014/main" id="{57112DBC-C85D-854D-ADB4-6B01A21355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8913" y="3189804"/>
            <a:ext cx="1859839" cy="1944216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33" name="Picture 20">
            <a:extLst>
              <a:ext uri="{FF2B5EF4-FFF2-40B4-BE49-F238E27FC236}">
                <a16:creationId xmlns:a16="http://schemas.microsoft.com/office/drawing/2014/main" id="{7D3C6FD0-6FD9-D24E-BC1C-86E8D554C8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7786" y="4525458"/>
            <a:ext cx="1263236" cy="641103"/>
          </a:xfrm>
          <a:prstGeom prst="rect">
            <a:avLst/>
          </a:prstGeom>
        </p:spPr>
      </p:pic>
      <p:sp>
        <p:nvSpPr>
          <p:cNvPr id="34" name="TextBox 9">
            <a:extLst>
              <a:ext uri="{FF2B5EF4-FFF2-40B4-BE49-F238E27FC236}">
                <a16:creationId xmlns:a16="http://schemas.microsoft.com/office/drawing/2014/main" id="{8380931E-BEA1-8B49-A0DC-07CC0A466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617" y="2453257"/>
            <a:ext cx="2960763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2400" dirty="0">
                <a:solidFill>
                  <a:srgbClr val="00B050"/>
                </a:solidFill>
                <a:latin typeface="Calibri" panose="020F0502020204030204" pitchFamily="34" charset="0"/>
              </a:rPr>
              <a:t>SNIG, the National Spatial Data Infrastructure (NSDI)</a:t>
            </a:r>
          </a:p>
        </p:txBody>
      </p:sp>
      <p:pic>
        <p:nvPicPr>
          <p:cNvPr id="35" name="Picture 17" descr="Screen Shot 2019-07-02 at 10.55.23.png">
            <a:extLst>
              <a:ext uri="{FF2B5EF4-FFF2-40B4-BE49-F238E27FC236}">
                <a16:creationId xmlns:a16="http://schemas.microsoft.com/office/drawing/2014/main" id="{D3A29614-8A1E-BE4F-9A5F-5C617D4CB3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97" y="4161913"/>
            <a:ext cx="1508407" cy="1200777"/>
          </a:xfrm>
          <a:prstGeom prst="rect">
            <a:avLst/>
          </a:prstGeom>
        </p:spPr>
      </p:pic>
      <p:sp>
        <p:nvSpPr>
          <p:cNvPr id="36" name="Google Shape;675;p27"/>
          <p:cNvSpPr txBox="1">
            <a:spLocks/>
          </p:cNvSpPr>
          <p:nvPr/>
        </p:nvSpPr>
        <p:spPr>
          <a:xfrm>
            <a:off x="6793964" y="5455739"/>
            <a:ext cx="3104416" cy="83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100"/>
            </a:pPr>
            <a:r>
              <a:rPr lang="en-GB" sz="2400" dirty="0">
                <a:solidFill>
                  <a:srgbClr val="3BA6D7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rPr>
              <a:t>snig.dgterritorio.gov.pt</a:t>
            </a:r>
          </a:p>
          <a:p>
            <a:pPr>
              <a:buSzPts val="2100"/>
            </a:pPr>
            <a:endParaRPr lang="en-GB" sz="2400" dirty="0">
              <a:solidFill>
                <a:srgbClr val="3BA6D7"/>
              </a:solidFill>
              <a:latin typeface="Saira Semi Condensed"/>
              <a:ea typeface="Saira Semi Condensed"/>
              <a:cs typeface="Saira Semi Condensed"/>
              <a:sym typeface="Saira Semi Condensed"/>
            </a:endParaRPr>
          </a:p>
        </p:txBody>
      </p:sp>
      <p:sp>
        <p:nvSpPr>
          <p:cNvPr id="37" name="Google Shape;675;p27"/>
          <p:cNvSpPr txBox="1">
            <a:spLocks/>
          </p:cNvSpPr>
          <p:nvPr/>
        </p:nvSpPr>
        <p:spPr>
          <a:xfrm>
            <a:off x="2097747" y="5455739"/>
            <a:ext cx="3262924" cy="83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00"/>
            </a:pPr>
            <a:r>
              <a:rPr lang="en-GB" sz="2400" dirty="0">
                <a:solidFill>
                  <a:srgbClr val="3BA6D7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rPr>
              <a:t>smos.dgterritorio.gov.pt</a:t>
            </a:r>
          </a:p>
          <a:p>
            <a:pPr algn="ctr">
              <a:buSzPts val="2100"/>
            </a:pPr>
            <a:endParaRPr lang="en-GB" sz="2400" dirty="0">
              <a:solidFill>
                <a:srgbClr val="3BA6D7"/>
              </a:solidFill>
              <a:latin typeface="Saira Semi Condensed"/>
              <a:ea typeface="Saira Semi Condensed"/>
              <a:cs typeface="Saira Semi Condensed"/>
              <a:sym typeface="Saira Semi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9772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/>
          <p:cNvGrpSpPr/>
          <p:nvPr/>
        </p:nvGrpSpPr>
        <p:grpSpPr>
          <a:xfrm>
            <a:off x="8189290" y="5575700"/>
            <a:ext cx="3017373" cy="5648448"/>
            <a:chOff x="5786872" y="5661531"/>
            <a:chExt cx="3017373" cy="5648448"/>
          </a:xfrm>
        </p:grpSpPr>
        <p:pic>
          <p:nvPicPr>
            <p:cNvPr id="36" name="Google Shape;438;p66" descr="Google Shape;647;p28">
              <a:extLst>
                <a:ext uri="{FF2B5EF4-FFF2-40B4-BE49-F238E27FC236}">
                  <a16:creationId xmlns:a16="http://schemas.microsoft.com/office/drawing/2014/main" id="{670E969B-73FD-7ECA-43CB-D77F227BEBA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90000"/>
            </a:blip>
            <a:srcRect/>
            <a:stretch/>
          </p:blipFill>
          <p:spPr>
            <a:xfrm>
              <a:off x="6975974" y="5661531"/>
              <a:ext cx="1828271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439;p66" descr="Google Shape;648;p28">
              <a:extLst>
                <a:ext uri="{FF2B5EF4-FFF2-40B4-BE49-F238E27FC236}">
                  <a16:creationId xmlns:a16="http://schemas.microsoft.com/office/drawing/2014/main" id="{E052099C-37DE-10B9-A20C-90AAABF7CB4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90000"/>
            </a:blip>
            <a:srcRect/>
            <a:stretch/>
          </p:blipFill>
          <p:spPr>
            <a:xfrm>
              <a:off x="5786872" y="6169857"/>
              <a:ext cx="2103242" cy="51401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" name="Grupo 37"/>
          <p:cNvGrpSpPr/>
          <p:nvPr/>
        </p:nvGrpSpPr>
        <p:grpSpPr>
          <a:xfrm>
            <a:off x="8593760" y="-4654358"/>
            <a:ext cx="3228600" cy="5723767"/>
            <a:chOff x="6975974" y="-4311680"/>
            <a:chExt cx="3228600" cy="5723767"/>
          </a:xfrm>
        </p:grpSpPr>
        <p:pic>
          <p:nvPicPr>
            <p:cNvPr id="39" name="Google Shape;25;p36" descr="Google Shape;15;p33">
              <a:extLst>
                <a:ext uri="{FF2B5EF4-FFF2-40B4-BE49-F238E27FC236}">
                  <a16:creationId xmlns:a16="http://schemas.microsoft.com/office/drawing/2014/main" id="{71F24A99-2A86-C768-80CF-2FCC6F41D88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90000"/>
            </a:blip>
            <a:srcRect/>
            <a:stretch/>
          </p:blipFill>
          <p:spPr>
            <a:xfrm>
              <a:off x="6975974" y="-3710074"/>
              <a:ext cx="2208432" cy="512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26;p36" descr="Google Shape;18;p33">
              <a:extLst>
                <a:ext uri="{FF2B5EF4-FFF2-40B4-BE49-F238E27FC236}">
                  <a16:creationId xmlns:a16="http://schemas.microsoft.com/office/drawing/2014/main" id="{EF3606EE-2A54-77FB-2F42-49A8F2CF51D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 amt="70000"/>
            </a:blip>
            <a:srcRect/>
            <a:stretch/>
          </p:blipFill>
          <p:spPr>
            <a:xfrm>
              <a:off x="7714830" y="-4311680"/>
              <a:ext cx="2489744" cy="51401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3" descr="UC_V_FundoClaro-negro?hires">
            <a:extLst>
              <a:ext uri="{FF2B5EF4-FFF2-40B4-BE49-F238E27FC236}">
                <a16:creationId xmlns:a16="http://schemas.microsoft.com/office/drawing/2014/main" id="{230EBB27-6445-054D-8EFF-C2B791FB5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1435" y="1368672"/>
            <a:ext cx="1964292" cy="197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10">
            <a:extLst>
              <a:ext uri="{FF2B5EF4-FFF2-40B4-BE49-F238E27FC236}">
                <a16:creationId xmlns:a16="http://schemas.microsoft.com/office/drawing/2014/main" id="{4E8D8FDA-EE81-9F42-8F75-9A2B842F42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43" y="3797518"/>
            <a:ext cx="3109400" cy="891277"/>
          </a:xfrm>
          <a:prstGeom prst="rect">
            <a:avLst/>
          </a:prstGeom>
        </p:spPr>
      </p:pic>
      <p:pic>
        <p:nvPicPr>
          <p:cNvPr id="16" name="Picture 5" descr="Faculdade de Ciências da Universidade de Lisboa">
            <a:extLst>
              <a:ext uri="{FF2B5EF4-FFF2-40B4-BE49-F238E27FC236}">
                <a16:creationId xmlns:a16="http://schemas.microsoft.com/office/drawing/2014/main" id="{240A1C50-8B23-9346-94E8-63D8004E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40385" y="1698665"/>
            <a:ext cx="2505329" cy="1313139"/>
          </a:xfrm>
          <a:prstGeom prst="rect">
            <a:avLst/>
          </a:prstGeom>
          <a:noFill/>
        </p:spPr>
      </p:pic>
      <p:pic>
        <p:nvPicPr>
          <p:cNvPr id="17" name="Picture 7" descr="Instituto Superior de Agronomia | Conhecimento e Inovação">
            <a:extLst>
              <a:ext uri="{FF2B5EF4-FFF2-40B4-BE49-F238E27FC236}">
                <a16:creationId xmlns:a16="http://schemas.microsoft.com/office/drawing/2014/main" id="{19AC2A6C-27C8-1945-8A77-807E7D79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4657" y="1693587"/>
            <a:ext cx="2942120" cy="1323292"/>
          </a:xfrm>
          <a:prstGeom prst="rect">
            <a:avLst/>
          </a:prstGeom>
          <a:noFill/>
        </p:spPr>
      </p:pic>
      <p:pic>
        <p:nvPicPr>
          <p:cNvPr id="18" name="Picture 9" descr="NOVA IMS (@NOVAIMS) | Twitter">
            <a:extLst>
              <a:ext uri="{FF2B5EF4-FFF2-40B4-BE49-F238E27FC236}">
                <a16:creationId xmlns:a16="http://schemas.microsoft.com/office/drawing/2014/main" id="{F583977A-160A-5948-9860-3BA785A3B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46701" y="3407957"/>
            <a:ext cx="1670401" cy="1670401"/>
          </a:xfrm>
          <a:prstGeom prst="rect">
            <a:avLst/>
          </a:prstGeom>
          <a:noFill/>
        </p:spPr>
      </p:pic>
      <p:pic>
        <p:nvPicPr>
          <p:cNvPr id="19" name="Picture 13" descr="Centro de Tecnologia e Sistemas | NOVA School of Science and Technology |  FCT NOVA">
            <a:extLst>
              <a:ext uri="{FF2B5EF4-FFF2-40B4-BE49-F238E27FC236}">
                <a16:creationId xmlns:a16="http://schemas.microsoft.com/office/drawing/2014/main" id="{03BF25AD-FBAE-C74A-8BD8-74FDCA347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48751" y="3797518"/>
            <a:ext cx="2094500" cy="891277"/>
          </a:xfrm>
          <a:prstGeom prst="rect">
            <a:avLst/>
          </a:prstGeom>
          <a:noFill/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90370" y="2010333"/>
            <a:ext cx="2056975" cy="689801"/>
          </a:xfrm>
          <a:prstGeom prst="rect">
            <a:avLst/>
          </a:prstGeom>
        </p:spPr>
      </p:pic>
      <p:sp>
        <p:nvSpPr>
          <p:cNvPr id="25" name="TextBox 9">
            <a:extLst>
              <a:ext uri="{FF2B5EF4-FFF2-40B4-BE49-F238E27FC236}">
                <a16:creationId xmlns:a16="http://schemas.microsoft.com/office/drawing/2014/main" id="{7C670BE7-1911-424F-83F5-47C41A0FE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664" y="233345"/>
            <a:ext cx="3888432" cy="59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pt-PT" altLang="en-US" sz="2667" dirty="0" err="1">
                <a:solidFill>
                  <a:srgbClr val="067AC4"/>
                </a:solidFill>
                <a:latin typeface="Saira SemiCondensed Medium" panose="020B0604020202020204" charset="0"/>
                <a:cs typeface="Saira SemiCondensed Medium" panose="020B0604020202020204" charset="0"/>
              </a:rPr>
              <a:t>Collaboration</a:t>
            </a:r>
            <a:endParaRPr lang="pt-PT" altLang="en-US" sz="2667" dirty="0">
              <a:solidFill>
                <a:srgbClr val="067AC4"/>
              </a:solidFill>
              <a:latin typeface="Saira SemiCondensed Medium" panose="020B0604020202020204" charset="0"/>
              <a:cs typeface="Saira SemiCondensed Medium" panose="020B0604020202020204" charset="0"/>
            </a:endParaRPr>
          </a:p>
        </p:txBody>
      </p:sp>
      <p:grpSp>
        <p:nvGrpSpPr>
          <p:cNvPr id="26" name="Group 1">
            <a:extLst>
              <a:ext uri="{FF2B5EF4-FFF2-40B4-BE49-F238E27FC236}">
                <a16:creationId xmlns:a16="http://schemas.microsoft.com/office/drawing/2014/main" id="{4C6E533A-2479-98A3-ABFA-BF374BBCBEB5}"/>
              </a:ext>
            </a:extLst>
          </p:cNvPr>
          <p:cNvGrpSpPr/>
          <p:nvPr/>
        </p:nvGrpSpPr>
        <p:grpSpPr>
          <a:xfrm>
            <a:off x="72000" y="72000"/>
            <a:ext cx="900000" cy="900000"/>
            <a:chOff x="6916853" y="5634529"/>
            <a:chExt cx="900000" cy="900000"/>
          </a:xfrm>
        </p:grpSpPr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id="{130C977A-1529-3205-AC44-AB9D5863278C}"/>
                </a:ext>
              </a:extLst>
            </p:cNvPr>
            <p:cNvSpPr/>
            <p:nvPr/>
          </p:nvSpPr>
          <p:spPr>
            <a:xfrm>
              <a:off x="6916853" y="5634529"/>
              <a:ext cx="900000" cy="9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29" name="object 14">
              <a:extLst>
                <a:ext uri="{FF2B5EF4-FFF2-40B4-BE49-F238E27FC236}">
                  <a16:creationId xmlns:a16="http://schemas.microsoft.com/office/drawing/2014/main" id="{FD753603-7789-978D-5B6E-826AE2C0DBCA}"/>
                </a:ext>
              </a:extLst>
            </p:cNvPr>
            <p:cNvGrpSpPr/>
            <p:nvPr/>
          </p:nvGrpSpPr>
          <p:grpSpPr>
            <a:xfrm>
              <a:off x="7069038" y="5855294"/>
              <a:ext cx="595630" cy="458470"/>
              <a:chOff x="1996439" y="4706725"/>
              <a:chExt cx="595630" cy="458470"/>
            </a:xfrm>
          </p:grpSpPr>
          <p:pic>
            <p:nvPicPr>
              <p:cNvPr id="30" name="object 15">
                <a:extLst>
                  <a:ext uri="{FF2B5EF4-FFF2-40B4-BE49-F238E27FC236}">
                    <a16:creationId xmlns:a16="http://schemas.microsoft.com/office/drawing/2014/main" id="{D9438AD6-D30D-2CC2-5942-4D15DA0924E5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996439" y="4819651"/>
                <a:ext cx="220624" cy="23244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1" name="object 16">
                <a:extLst>
                  <a:ext uri="{FF2B5EF4-FFF2-40B4-BE49-F238E27FC236}">
                    <a16:creationId xmlns:a16="http://schemas.microsoft.com/office/drawing/2014/main" id="{A8A1489E-EA8B-8BC7-E696-557E879A34B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371361" y="4819651"/>
                <a:ext cx="220637" cy="23244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2" name="object 17">
                <a:extLst>
                  <a:ext uri="{FF2B5EF4-FFF2-40B4-BE49-F238E27FC236}">
                    <a16:creationId xmlns:a16="http://schemas.microsoft.com/office/drawing/2014/main" id="{B88159C7-9AC4-32A0-46D0-7EBF75551FBF}"/>
                  </a:ext>
                </a:extLst>
              </p:cNvPr>
              <p:cNvSpPr/>
              <p:nvPr/>
            </p:nvSpPr>
            <p:spPr>
              <a:xfrm>
                <a:off x="2149817" y="4706734"/>
                <a:ext cx="294640" cy="458470"/>
              </a:xfrm>
              <a:custGeom>
                <a:avLst/>
                <a:gdLst/>
                <a:ahLst/>
                <a:cxnLst/>
                <a:rect l="l" t="t" r="r" b="b"/>
                <a:pathLst>
                  <a:path w="294639" h="458470">
                    <a:moveTo>
                      <a:pt x="292252" y="62103"/>
                    </a:moveTo>
                    <a:lnTo>
                      <a:pt x="257352" y="30835"/>
                    </a:lnTo>
                    <a:lnTo>
                      <a:pt x="222770" y="13919"/>
                    </a:lnTo>
                    <a:lnTo>
                      <a:pt x="185699" y="3530"/>
                    </a:lnTo>
                    <a:lnTo>
                      <a:pt x="147002" y="0"/>
                    </a:lnTo>
                    <a:lnTo>
                      <a:pt x="108292" y="3530"/>
                    </a:lnTo>
                    <a:lnTo>
                      <a:pt x="71208" y="13919"/>
                    </a:lnTo>
                    <a:lnTo>
                      <a:pt x="36626" y="30835"/>
                    </a:lnTo>
                    <a:lnTo>
                      <a:pt x="5410" y="53936"/>
                    </a:lnTo>
                    <a:lnTo>
                      <a:pt x="1752" y="62115"/>
                    </a:lnTo>
                    <a:lnTo>
                      <a:pt x="6362" y="67310"/>
                    </a:lnTo>
                    <a:lnTo>
                      <a:pt x="8610" y="68224"/>
                    </a:lnTo>
                    <a:lnTo>
                      <a:pt x="10858" y="68224"/>
                    </a:lnTo>
                    <a:lnTo>
                      <a:pt x="12801" y="68224"/>
                    </a:lnTo>
                    <a:lnTo>
                      <a:pt x="14744" y="67538"/>
                    </a:lnTo>
                    <a:lnTo>
                      <a:pt x="16306" y="66141"/>
                    </a:lnTo>
                    <a:lnTo>
                      <a:pt x="45123" y="44818"/>
                    </a:lnTo>
                    <a:lnTo>
                      <a:pt x="77038" y="29210"/>
                    </a:lnTo>
                    <a:lnTo>
                      <a:pt x="111264" y="19621"/>
                    </a:lnTo>
                    <a:lnTo>
                      <a:pt x="147002" y="16357"/>
                    </a:lnTo>
                    <a:lnTo>
                      <a:pt x="182714" y="19621"/>
                    </a:lnTo>
                    <a:lnTo>
                      <a:pt x="216941" y="29210"/>
                    </a:lnTo>
                    <a:lnTo>
                      <a:pt x="248869" y="44805"/>
                    </a:lnTo>
                    <a:lnTo>
                      <a:pt x="277698" y="66128"/>
                    </a:lnTo>
                    <a:lnTo>
                      <a:pt x="281063" y="69151"/>
                    </a:lnTo>
                    <a:lnTo>
                      <a:pt x="286232" y="68859"/>
                    </a:lnTo>
                    <a:lnTo>
                      <a:pt x="292252" y="62103"/>
                    </a:lnTo>
                    <a:close/>
                  </a:path>
                  <a:path w="294639" h="458470">
                    <a:moveTo>
                      <a:pt x="294017" y="394462"/>
                    </a:moveTo>
                    <a:lnTo>
                      <a:pt x="287921" y="387794"/>
                    </a:lnTo>
                    <a:lnTo>
                      <a:pt x="282752" y="387553"/>
                    </a:lnTo>
                    <a:lnTo>
                      <a:pt x="279412" y="390601"/>
                    </a:lnTo>
                    <a:lnTo>
                      <a:pt x="250329" y="412584"/>
                    </a:lnTo>
                    <a:lnTo>
                      <a:pt x="218033" y="428675"/>
                    </a:lnTo>
                    <a:lnTo>
                      <a:pt x="183324" y="438569"/>
                    </a:lnTo>
                    <a:lnTo>
                      <a:pt x="147002" y="441934"/>
                    </a:lnTo>
                    <a:lnTo>
                      <a:pt x="110680" y="438569"/>
                    </a:lnTo>
                    <a:lnTo>
                      <a:pt x="75971" y="428675"/>
                    </a:lnTo>
                    <a:lnTo>
                      <a:pt x="43675" y="412584"/>
                    </a:lnTo>
                    <a:lnTo>
                      <a:pt x="14605" y="390613"/>
                    </a:lnTo>
                    <a:lnTo>
                      <a:pt x="11264" y="387565"/>
                    </a:lnTo>
                    <a:lnTo>
                      <a:pt x="6083" y="387794"/>
                    </a:lnTo>
                    <a:lnTo>
                      <a:pt x="0" y="394474"/>
                    </a:lnTo>
                    <a:lnTo>
                      <a:pt x="241" y="399643"/>
                    </a:lnTo>
                    <a:lnTo>
                      <a:pt x="3581" y="402691"/>
                    </a:lnTo>
                    <a:lnTo>
                      <a:pt x="35077" y="426504"/>
                    </a:lnTo>
                    <a:lnTo>
                      <a:pt x="70065" y="443928"/>
                    </a:lnTo>
                    <a:lnTo>
                      <a:pt x="107657" y="454647"/>
                    </a:lnTo>
                    <a:lnTo>
                      <a:pt x="147002" y="458292"/>
                    </a:lnTo>
                    <a:lnTo>
                      <a:pt x="186347" y="454647"/>
                    </a:lnTo>
                    <a:lnTo>
                      <a:pt x="223951" y="443928"/>
                    </a:lnTo>
                    <a:lnTo>
                      <a:pt x="258940" y="426491"/>
                    </a:lnTo>
                    <a:lnTo>
                      <a:pt x="290436" y="402678"/>
                    </a:lnTo>
                    <a:lnTo>
                      <a:pt x="293776" y="399630"/>
                    </a:lnTo>
                    <a:lnTo>
                      <a:pt x="294017" y="394462"/>
                    </a:lnTo>
                    <a:close/>
                  </a:path>
                </a:pathLst>
              </a:custGeom>
              <a:solidFill>
                <a:srgbClr val="0A72B5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3" name="object 18">
                <a:extLst>
                  <a:ext uri="{FF2B5EF4-FFF2-40B4-BE49-F238E27FC236}">
                    <a16:creationId xmlns:a16="http://schemas.microsoft.com/office/drawing/2014/main" id="{DBCAF436-E21E-683E-7A1F-2DBAEED3B7D8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141988" y="4717535"/>
                <a:ext cx="67132" cy="6686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4" name="object 19">
                <a:extLst>
                  <a:ext uri="{FF2B5EF4-FFF2-40B4-BE49-F238E27FC236}">
                    <a16:creationId xmlns:a16="http://schemas.microsoft.com/office/drawing/2014/main" id="{51E791F2-2EDE-5C34-4CD8-79234A2C107B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2384948" y="5087929"/>
                <a:ext cx="67132" cy="66128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89470823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25168"/>
            <a:ext cx="9150252" cy="5932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Google Shape;675;p27">
            <a:extLst>
              <a:ext uri="{FF2B5EF4-FFF2-40B4-BE49-F238E27FC236}">
                <a16:creationId xmlns:a16="http://schemas.microsoft.com/office/drawing/2014/main" id="{235F5EF2-8DCA-C791-0793-916DE00709F6}"/>
              </a:ext>
            </a:extLst>
          </p:cNvPr>
          <p:cNvSpPr txBox="1">
            <a:spLocks/>
          </p:cNvSpPr>
          <p:nvPr/>
        </p:nvSpPr>
        <p:spPr>
          <a:xfrm>
            <a:off x="3697946" y="220799"/>
            <a:ext cx="4691673" cy="461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500" tIns="45500" rIns="45500" bIns="455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00"/>
            </a:pPr>
            <a:r>
              <a:rPr lang="en-GB" sz="2400" b="1" dirty="0">
                <a:solidFill>
                  <a:srgbClr val="3BA6D7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rPr>
              <a:t>https://smos.dgterritorio.gov.pt</a:t>
            </a:r>
          </a:p>
        </p:txBody>
      </p:sp>
    </p:spTree>
    <p:extLst>
      <p:ext uri="{BB962C8B-B14F-4D97-AF65-F5344CB8AC3E}">
        <p14:creationId xmlns:p14="http://schemas.microsoft.com/office/powerpoint/2010/main" val="2087404979"/>
      </p:ext>
    </p:extLst>
  </p:cSld>
  <p:clrMapOvr>
    <a:masterClrMapping/>
  </p:clrMapOvr>
</p:sld>
</file>

<file path=ppt/theme/theme1.xml><?xml version="1.0" encoding="utf-8"?>
<a:theme xmlns:a="http://schemas.openxmlformats.org/drawingml/2006/main" name="Apresentação SMOS_1">
  <a:themeElements>
    <a:clrScheme name="Apresentação SMOS_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B9BCC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resentação SMOS_1">
  <a:themeElements>
    <a:clrScheme name="Apresentação SMOS_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18914</TotalTime>
  <Words>1228</Words>
  <Application>Microsoft Macintosh PowerPoint</Application>
  <PresentationFormat>Widescreen</PresentationFormat>
  <Paragraphs>249</Paragraphs>
  <Slides>43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Saira SemiCondensed SemiBold</vt:lpstr>
      <vt:lpstr>Saira Semi Condensed</vt:lpstr>
      <vt:lpstr>Helvetica Neue</vt:lpstr>
      <vt:lpstr>Arial</vt:lpstr>
      <vt:lpstr>Saira SemiCondensed Medium</vt:lpstr>
      <vt:lpstr>Calibri</vt:lpstr>
      <vt:lpstr>Apresentação SMOS_1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Hugo Costa</dc:creator>
  <cp:lastModifiedBy>Mário Caetano</cp:lastModifiedBy>
  <cp:revision>486</cp:revision>
  <dcterms:modified xsi:type="dcterms:W3CDTF">2024-05-13T14:19:37Z</dcterms:modified>
</cp:coreProperties>
</file>