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17"/>
  </p:notesMasterIdLst>
  <p:handoutMasterIdLst>
    <p:handoutMasterId r:id="rId18"/>
  </p:handoutMasterIdLst>
  <p:sldIdLst>
    <p:sldId id="285" r:id="rId2"/>
    <p:sldId id="947" r:id="rId3"/>
    <p:sldId id="282" r:id="rId4"/>
    <p:sldId id="949" r:id="rId5"/>
    <p:sldId id="828" r:id="rId6"/>
    <p:sldId id="945" r:id="rId7"/>
    <p:sldId id="570" r:id="rId8"/>
    <p:sldId id="900" r:id="rId9"/>
    <p:sldId id="953" r:id="rId10"/>
    <p:sldId id="257" r:id="rId11"/>
    <p:sldId id="955" r:id="rId12"/>
    <p:sldId id="954" r:id="rId13"/>
    <p:sldId id="341" r:id="rId14"/>
    <p:sldId id="902" r:id="rId15"/>
    <p:sldId id="818" r:id="rId1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C"/>
    <a:srgbClr val="F3A31C"/>
    <a:srgbClr val="FF0000"/>
    <a:srgbClr val="5A666D"/>
    <a:srgbClr val="20AEE6"/>
    <a:srgbClr val="D4FCDC"/>
    <a:srgbClr val="B7FFD8"/>
    <a:srgbClr val="DDDDDD"/>
    <a:srgbClr val="E15E1C"/>
    <a:srgbClr val="816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5" autoAdjust="0"/>
    <p:restoredTop sz="68978" autoAdjust="0"/>
  </p:normalViewPr>
  <p:slideViewPr>
    <p:cSldViewPr snapToGrid="0">
      <p:cViewPr varScale="1">
        <p:scale>
          <a:sx n="120" d="100"/>
          <a:sy n="120" d="100"/>
        </p:scale>
        <p:origin x="144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1" d="100"/>
          <a:sy n="71" d="100"/>
        </p:scale>
        <p:origin x="-32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IE"/>
              <a:t>EMSA EO support to emergencies</a:t>
            </a:r>
          </a:p>
        </c:rich>
      </c:tx>
      <c:layout>
        <c:manualLayout>
          <c:xMode val="edge"/>
          <c:yMode val="edge"/>
          <c:x val="0.11177079195433723"/>
          <c:y val="1.8498290722051888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bg-BG"/>
        </a:p>
      </c:txPr>
    </c:title>
    <c:autoTitleDeleted val="0"/>
    <c:plotArea>
      <c:layout>
        <c:manualLayout>
          <c:layoutTarget val="inner"/>
          <c:xMode val="edge"/>
          <c:yMode val="edge"/>
          <c:x val="5.7830299887059101E-2"/>
          <c:y val="0.15045526528964021"/>
          <c:w val="0.85633799020268531"/>
          <c:h val="0.74715982642196344"/>
        </c:manualLayout>
      </c:layout>
      <c:barChart>
        <c:barDir val="col"/>
        <c:grouping val="clustered"/>
        <c:varyColors val="0"/>
        <c:ser>
          <c:idx val="0"/>
          <c:order val="0"/>
          <c:tx>
            <c:strRef>
              <c:f>'[Chart in Microsoft PowerPoint]Sheet1 (3)'!$B$1</c:f>
              <c:strCache>
                <c:ptCount val="1"/>
                <c:pt idx="0">
                  <c:v>CP activation</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bg-BG"/>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PowerPoint]Sheet1 (3)'!$A$24:$A$28</c:f>
              <c:numCache>
                <c:formatCode>General</c:formatCode>
                <c:ptCount val="5"/>
                <c:pt idx="0">
                  <c:v>2019</c:v>
                </c:pt>
                <c:pt idx="1">
                  <c:v>2020</c:v>
                </c:pt>
                <c:pt idx="2">
                  <c:v>2021</c:v>
                </c:pt>
                <c:pt idx="3">
                  <c:v>2022</c:v>
                </c:pt>
                <c:pt idx="4">
                  <c:v>2023</c:v>
                </c:pt>
              </c:numCache>
            </c:numRef>
          </c:cat>
          <c:val>
            <c:numRef>
              <c:f>'[Chart in Microsoft PowerPoint]Sheet1 (3)'!$B$24:$B$28</c:f>
              <c:numCache>
                <c:formatCode>General</c:formatCode>
                <c:ptCount val="5"/>
                <c:pt idx="0">
                  <c:v>7</c:v>
                </c:pt>
                <c:pt idx="1">
                  <c:v>20</c:v>
                </c:pt>
                <c:pt idx="2">
                  <c:v>17</c:v>
                </c:pt>
                <c:pt idx="3">
                  <c:v>28</c:v>
                </c:pt>
                <c:pt idx="4">
                  <c:v>28</c:v>
                </c:pt>
              </c:numCache>
            </c:numRef>
          </c:val>
          <c:extLst>
            <c:ext xmlns:c16="http://schemas.microsoft.com/office/drawing/2014/chart" uri="{C3380CC4-5D6E-409C-BE32-E72D297353CC}">
              <c16:uniqueId val="{00000000-323E-49BD-BC60-D75CBB713A63}"/>
            </c:ext>
          </c:extLst>
        </c:ser>
        <c:dLbls>
          <c:showLegendKey val="0"/>
          <c:showVal val="0"/>
          <c:showCatName val="0"/>
          <c:showSerName val="0"/>
          <c:showPercent val="0"/>
          <c:showBubbleSize val="0"/>
        </c:dLbls>
        <c:gapWidth val="142"/>
        <c:overlap val="45"/>
        <c:axId val="486328576"/>
        <c:axId val="486324968"/>
      </c:barChart>
      <c:catAx>
        <c:axId val="48632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bg-BG"/>
          </a:p>
        </c:txPr>
        <c:crossAx val="486324968"/>
        <c:crosses val="autoZero"/>
        <c:auto val="1"/>
        <c:lblAlgn val="ctr"/>
        <c:lblOffset val="100"/>
        <c:noMultiLvlLbl val="0"/>
      </c:catAx>
      <c:valAx>
        <c:axId val="4863249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bg-BG"/>
          </a:p>
        </c:txPr>
        <c:crossAx val="48632857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bg-BG"/>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84D1F-434F-47EB-BE46-E12D258E521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8C39CD25-F48E-4BA3-95AF-78C8FF227701}">
      <dgm:prSet phldrT="[Text]" phldr="1" custT="1"/>
      <dgm:spPr/>
      <dgm:t>
        <a:bodyPr/>
        <a:lstStyle/>
        <a:p>
          <a:endParaRPr lang="en-IE" sz="100" dirty="0"/>
        </a:p>
      </dgm:t>
    </dgm:pt>
    <dgm:pt modelId="{5E41AC7E-0D32-4A32-BC9D-ED3F9353CAF5}" type="parTrans" cxnId="{DD96A9D5-D3E9-4143-A6E3-CF6FD13A4BD8}">
      <dgm:prSet/>
      <dgm:spPr/>
      <dgm:t>
        <a:bodyPr/>
        <a:lstStyle/>
        <a:p>
          <a:endParaRPr lang="en-IE"/>
        </a:p>
      </dgm:t>
    </dgm:pt>
    <dgm:pt modelId="{F6C3B72C-A81D-4BC0-A644-5DE9D55205FE}" type="sibTrans" cxnId="{DD96A9D5-D3E9-4143-A6E3-CF6FD13A4BD8}">
      <dgm:prSet/>
      <dgm:spPr>
        <a:blipFill>
          <a:blip xmlns:r="http://schemas.openxmlformats.org/officeDocument/2006/relationships" r:embed="rId1"/>
          <a:srcRect/>
          <a:stretch>
            <a:fillRect l="-6000" r="-6000"/>
          </a:stretch>
        </a:blipFill>
        <a:ln>
          <a:solidFill>
            <a:srgbClr val="F3A31C"/>
          </a:solidFill>
        </a:ln>
      </dgm:spPr>
      <dgm:t>
        <a:bodyPr/>
        <a:lstStyle/>
        <a:p>
          <a:endParaRPr lang="en-IE"/>
        </a:p>
      </dgm:t>
    </dgm:pt>
    <dgm:pt modelId="{F769D35B-2B38-4447-8C74-88BF58A28BDE}" type="pres">
      <dgm:prSet presAssocID="{61E84D1F-434F-47EB-BE46-E12D258E5217}" presName="Name0" presStyleCnt="0">
        <dgm:presLayoutVars>
          <dgm:chMax val="7"/>
          <dgm:chPref val="7"/>
          <dgm:dir/>
        </dgm:presLayoutVars>
      </dgm:prSet>
      <dgm:spPr/>
    </dgm:pt>
    <dgm:pt modelId="{223673F0-1385-4BEB-92DF-CDF7312FFB3C}" type="pres">
      <dgm:prSet presAssocID="{61E84D1F-434F-47EB-BE46-E12D258E5217}" presName="Name1" presStyleCnt="0"/>
      <dgm:spPr/>
    </dgm:pt>
    <dgm:pt modelId="{DCA56953-3BDD-4525-921D-4A1B9EA06018}" type="pres">
      <dgm:prSet presAssocID="{F6C3B72C-A81D-4BC0-A644-5DE9D55205FE}" presName="picture_1" presStyleCnt="0"/>
      <dgm:spPr/>
    </dgm:pt>
    <dgm:pt modelId="{8A34B44D-07BF-45B0-AC12-E08D43087A57}" type="pres">
      <dgm:prSet presAssocID="{F6C3B72C-A81D-4BC0-A644-5DE9D55205FE}" presName="pictureRepeatNode" presStyleLbl="alignImgPlace1" presStyleIdx="0" presStyleCnt="1" custLinFactNeighborX="35515" custLinFactNeighborY="20142"/>
      <dgm:spPr/>
    </dgm:pt>
    <dgm:pt modelId="{9621B0D1-CDE3-4D2F-B3D4-9F070F796BD1}" type="pres">
      <dgm:prSet presAssocID="{8C39CD25-F48E-4BA3-95AF-78C8FF227701}" presName="text_1" presStyleLbl="node1" presStyleIdx="0" presStyleCnt="0" custLinFactY="-100000" custLinFactNeighborX="71035" custLinFactNeighborY="-102695">
        <dgm:presLayoutVars>
          <dgm:bulletEnabled val="1"/>
        </dgm:presLayoutVars>
      </dgm:prSet>
      <dgm:spPr/>
    </dgm:pt>
  </dgm:ptLst>
  <dgm:cxnLst>
    <dgm:cxn modelId="{383CB081-82A5-469F-B876-1A88735C12E1}" type="presOf" srcId="{61E84D1F-434F-47EB-BE46-E12D258E5217}" destId="{F769D35B-2B38-4447-8C74-88BF58A28BDE}" srcOrd="0" destOrd="0" presId="urn:microsoft.com/office/officeart/2008/layout/CircularPictureCallout"/>
    <dgm:cxn modelId="{65888BCB-3394-43C7-84D8-6796D8EA6554}" type="presOf" srcId="{8C39CD25-F48E-4BA3-95AF-78C8FF227701}" destId="{9621B0D1-CDE3-4D2F-B3D4-9F070F796BD1}" srcOrd="0" destOrd="0" presId="urn:microsoft.com/office/officeart/2008/layout/CircularPictureCallout"/>
    <dgm:cxn modelId="{DD96A9D5-D3E9-4143-A6E3-CF6FD13A4BD8}" srcId="{61E84D1F-434F-47EB-BE46-E12D258E5217}" destId="{8C39CD25-F48E-4BA3-95AF-78C8FF227701}" srcOrd="0" destOrd="0" parTransId="{5E41AC7E-0D32-4A32-BC9D-ED3F9353CAF5}" sibTransId="{F6C3B72C-A81D-4BC0-A644-5DE9D55205FE}"/>
    <dgm:cxn modelId="{216437F8-A6BC-4C1C-BBDE-0617648DD3BA}" type="presOf" srcId="{F6C3B72C-A81D-4BC0-A644-5DE9D55205FE}" destId="{8A34B44D-07BF-45B0-AC12-E08D43087A57}" srcOrd="0" destOrd="0" presId="urn:microsoft.com/office/officeart/2008/layout/CircularPictureCallout"/>
    <dgm:cxn modelId="{AAA50A9D-5F53-4721-B6B7-4FBBECD0D030}" type="presParOf" srcId="{F769D35B-2B38-4447-8C74-88BF58A28BDE}" destId="{223673F0-1385-4BEB-92DF-CDF7312FFB3C}" srcOrd="0" destOrd="0" presId="urn:microsoft.com/office/officeart/2008/layout/CircularPictureCallout"/>
    <dgm:cxn modelId="{E1200DFD-7A33-4F45-B069-E76EFACCC7A7}" type="presParOf" srcId="{223673F0-1385-4BEB-92DF-CDF7312FFB3C}" destId="{DCA56953-3BDD-4525-921D-4A1B9EA06018}" srcOrd="0" destOrd="0" presId="urn:microsoft.com/office/officeart/2008/layout/CircularPictureCallout"/>
    <dgm:cxn modelId="{72B94F15-B734-453C-938B-1DB26289255E}" type="presParOf" srcId="{DCA56953-3BDD-4525-921D-4A1B9EA06018}" destId="{8A34B44D-07BF-45B0-AC12-E08D43087A57}" srcOrd="0" destOrd="0" presId="urn:microsoft.com/office/officeart/2008/layout/CircularPictureCallout"/>
    <dgm:cxn modelId="{2922753B-38E5-4035-8C71-5F4DAC3667A6}" type="presParOf" srcId="{223673F0-1385-4BEB-92DF-CDF7312FFB3C}" destId="{9621B0D1-CDE3-4D2F-B3D4-9F070F796BD1}" srcOrd="1"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4B44D-07BF-45B0-AC12-E08D43087A57}">
      <dsp:nvSpPr>
        <dsp:cNvPr id="0" name=""/>
        <dsp:cNvSpPr/>
      </dsp:nvSpPr>
      <dsp:spPr>
        <a:xfrm>
          <a:off x="1884109" y="935154"/>
          <a:ext cx="2203250" cy="2203250"/>
        </a:xfrm>
        <a:prstGeom prst="ellipse">
          <a:avLst/>
        </a:prstGeom>
        <a:blipFill>
          <a:blip xmlns:r="http://schemas.openxmlformats.org/officeDocument/2006/relationships" r:embed="rId1"/>
          <a:srcRect/>
          <a:stretch>
            <a:fillRect l="-6000" r="-6000"/>
          </a:stretch>
        </a:blipFill>
        <a:ln w="12700" cap="flat" cmpd="sng" algn="ctr">
          <a:solidFill>
            <a:srgbClr val="F3A31C"/>
          </a:solidFill>
          <a:prstDash val="solid"/>
          <a:miter lim="800000"/>
        </a:ln>
        <a:effectLst/>
      </dsp:spPr>
      <dsp:style>
        <a:lnRef idx="2">
          <a:scrgbClr r="0" g="0" b="0"/>
        </a:lnRef>
        <a:fillRef idx="1">
          <a:scrgbClr r="0" g="0" b="0"/>
        </a:fillRef>
        <a:effectRef idx="0">
          <a:scrgbClr r="0" g="0" b="0"/>
        </a:effectRef>
        <a:fontRef idx="minor"/>
      </dsp:style>
    </dsp:sp>
    <dsp:sp modelId="{9621B0D1-CDE3-4D2F-B3D4-9F070F796BD1}">
      <dsp:nvSpPr>
        <dsp:cNvPr id="0" name=""/>
        <dsp:cNvSpPr/>
      </dsp:nvSpPr>
      <dsp:spPr>
        <a:xfrm>
          <a:off x="2499860" y="187562"/>
          <a:ext cx="1410080" cy="7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4450">
            <a:lnSpc>
              <a:spcPct val="90000"/>
            </a:lnSpc>
            <a:spcBef>
              <a:spcPct val="0"/>
            </a:spcBef>
            <a:spcAft>
              <a:spcPct val="35000"/>
            </a:spcAft>
            <a:buNone/>
          </a:pPr>
          <a:endParaRPr lang="en-IE" sz="100" kern="1200" dirty="0"/>
        </a:p>
      </dsp:txBody>
      <dsp:txXfrm>
        <a:off x="2499860" y="187562"/>
        <a:ext cx="1410080" cy="72707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8D13A1-BA39-4146-8958-4EBF23D535DB}" type="datetimeFigureOut">
              <a:rPr lang="en-GB" smtClean="0"/>
              <a:t>13/05/2024</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9AA393-51DA-45B3-8D7A-3174CA53A5D9}" type="slidenum">
              <a:rPr lang="en-GB" smtClean="0"/>
              <a:t>‹#›</a:t>
            </a:fld>
            <a:endParaRPr lang="en-GB" dirty="0"/>
          </a:p>
        </p:txBody>
      </p:sp>
    </p:spTree>
    <p:extLst>
      <p:ext uri="{BB962C8B-B14F-4D97-AF65-F5344CB8AC3E}">
        <p14:creationId xmlns:p14="http://schemas.microsoft.com/office/powerpoint/2010/main" val="3498068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dirty="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554AC-8DF7-4277-9BF6-F3F6F23C8EB1}" type="datetimeFigureOut">
              <a:rPr lang="en-GB" smtClean="0"/>
              <a:t>13/05/2024</a:t>
            </a:fld>
            <a:endParaRPr lang="en-GB"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dirty="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30106-9095-4C92-93AC-0B0EE59A955F}" type="slidenum">
              <a:rPr lang="en-GB" smtClean="0"/>
              <a:t>‹#›</a:t>
            </a:fld>
            <a:endParaRPr lang="en-GB" dirty="0"/>
          </a:p>
        </p:txBody>
      </p:sp>
    </p:spTree>
    <p:extLst>
      <p:ext uri="{BB962C8B-B14F-4D97-AF65-F5344CB8AC3E}">
        <p14:creationId xmlns:p14="http://schemas.microsoft.com/office/powerpoint/2010/main" val="2914546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100064815213820/posts/812507467586420/?rdid=JZjsSl2nASbukiG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230106-9095-4C92-93AC-0B0EE59A955F}" type="slidenum">
              <a:rPr lang="en-GB" smtClean="0"/>
              <a:t>1</a:t>
            </a:fld>
            <a:endParaRPr lang="en-GB" dirty="0"/>
          </a:p>
        </p:txBody>
      </p:sp>
    </p:spTree>
    <p:extLst>
      <p:ext uri="{BB962C8B-B14F-4D97-AF65-F5344CB8AC3E}">
        <p14:creationId xmlns:p14="http://schemas.microsoft.com/office/powerpoint/2010/main" val="4070121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EMSA support to exercises in Portugal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We supported... - European Maritime Safety Agency (EMSA) | Facebook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lgn="l"/>
            <a:r>
              <a:rPr lang="en-GB" b="0" i="0" dirty="0">
                <a:solidFill>
                  <a:srgbClr val="050505"/>
                </a:solidFill>
                <a:effectLst/>
                <a:latin typeface="inherit"/>
              </a:rPr>
              <a:t>We supported Portuguese authorities in this year’s ATLANTIC POLEX exercise which took place in Portimão this week.</a:t>
            </a:r>
          </a:p>
          <a:p>
            <a:pPr algn="l"/>
            <a:r>
              <a:rPr lang="en-GB" b="0" i="0" dirty="0">
                <a:solidFill>
                  <a:srgbClr val="050505"/>
                </a:solidFill>
                <a:effectLst/>
                <a:latin typeface="inherit"/>
              </a:rPr>
              <a:t>The scenario centred around a simulated oil spill, with popcorn poured on the water to stand in for oil!</a:t>
            </a:r>
          </a:p>
          <a:p>
            <a:pPr algn="l"/>
            <a:r>
              <a:rPr lang="en-GB" b="0" i="0" dirty="0">
                <a:solidFill>
                  <a:srgbClr val="050505"/>
                </a:solidFill>
                <a:effectLst/>
                <a:latin typeface="inherit"/>
              </a:rPr>
              <a:t>Our satellite picture shows how clearly the exercise – and the popcorn – can be seen from space on the surface of the water.</a:t>
            </a:r>
          </a:p>
          <a:p>
            <a:pPr algn="l"/>
            <a:r>
              <a:rPr lang="en-GB" b="0" i="0" dirty="0">
                <a:solidFill>
                  <a:srgbClr val="050505"/>
                </a:solidFill>
                <a:effectLst/>
                <a:latin typeface="inherit"/>
              </a:rPr>
              <a:t>Our chartered oil spill response vessel, the Bahia Tres, with its on-board RPAS, was on site to assist Portuguese authorities in the exercise, and as the photos show, recovering the spilled popcorn.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5230106-9095-4C92-93AC-0B0EE59A955F}" type="slidenum">
              <a:rPr lang="en-GB" smtClean="0"/>
              <a:t>11</a:t>
            </a:fld>
            <a:endParaRPr lang="en-GB" dirty="0"/>
          </a:p>
        </p:txBody>
      </p:sp>
    </p:spTree>
    <p:extLst>
      <p:ext uri="{BB962C8B-B14F-4D97-AF65-F5344CB8AC3E}">
        <p14:creationId xmlns:p14="http://schemas.microsoft.com/office/powerpoint/2010/main" val="32519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5230106-9095-4C92-93AC-0B0EE59A955F}" type="slidenum">
              <a:rPr lang="en-GB" smtClean="0"/>
              <a:t>12</a:t>
            </a:fld>
            <a:endParaRPr lang="en-GB" dirty="0"/>
          </a:p>
        </p:txBody>
      </p:sp>
    </p:spTree>
    <p:extLst>
      <p:ext uri="{BB962C8B-B14F-4D97-AF65-F5344CB8AC3E}">
        <p14:creationId xmlns:p14="http://schemas.microsoft.com/office/powerpoint/2010/main" val="277820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5230106-9095-4C92-93AC-0B0EE59A955F}" type="slidenum">
              <a:rPr lang="en-GB" smtClean="0"/>
              <a:t>13</a:t>
            </a:fld>
            <a:endParaRPr lang="en-GB" dirty="0"/>
          </a:p>
        </p:txBody>
      </p:sp>
    </p:spTree>
    <p:extLst>
      <p:ext uri="{BB962C8B-B14F-4D97-AF65-F5344CB8AC3E}">
        <p14:creationId xmlns:p14="http://schemas.microsoft.com/office/powerpoint/2010/main" val="165060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pt-PT" dirty="0"/>
              <a:t>Support </a:t>
            </a:r>
            <a:r>
              <a:rPr lang="pt-PT" dirty="0" err="1"/>
              <a:t>requested</a:t>
            </a:r>
            <a:r>
              <a:rPr lang="pt-PT" dirty="0"/>
              <a:t> </a:t>
            </a:r>
            <a:r>
              <a:rPr lang="pt-PT" dirty="0" err="1"/>
              <a:t>by</a:t>
            </a:r>
            <a:r>
              <a:rPr lang="pt-PT" dirty="0"/>
              <a:t> ERCC:</a:t>
            </a:r>
          </a:p>
          <a:p>
            <a:r>
              <a:rPr lang="en-GB" b="0" i="0" dirty="0">
                <a:solidFill>
                  <a:srgbClr val="172B4D"/>
                </a:solidFill>
                <a:effectLst/>
                <a:latin typeface="-apple-system"/>
              </a:rPr>
              <a:t>M/V Wakashio grounded close to Pointe </a:t>
            </a:r>
            <a:r>
              <a:rPr lang="en-GB" b="0" i="0" dirty="0" err="1">
                <a:solidFill>
                  <a:srgbClr val="172B4D"/>
                </a:solidFill>
                <a:effectLst/>
                <a:latin typeface="-apple-system"/>
              </a:rPr>
              <a:t>D’Esny</a:t>
            </a:r>
            <a:r>
              <a:rPr lang="en-GB" b="0" i="0" dirty="0">
                <a:solidFill>
                  <a:srgbClr val="172B4D"/>
                </a:solidFill>
                <a:effectLst/>
                <a:latin typeface="-apple-system"/>
              </a:rPr>
              <a:t>, SE of the island of Mauritius. The ship was carrying at that moment 3984 metric tons of Low sulphur fuel oil, 207 metric tons of diesel oil and 90 M/T of lubricants. A request for assistance was received from the Republic of Mauritius via ERCC and the EU Delegation following the detection of an oil spill from the bulk Carrier.</a:t>
            </a:r>
          </a:p>
          <a:p>
            <a:endParaRPr lang="en-GB" b="0" i="0" dirty="0">
              <a:solidFill>
                <a:srgbClr val="172B4D"/>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err="1"/>
              <a:t>Further</a:t>
            </a:r>
            <a:r>
              <a:rPr lang="pt-PT" dirty="0"/>
              <a:t> </a:t>
            </a:r>
            <a:r>
              <a:rPr lang="pt-PT" dirty="0" err="1"/>
              <a:t>support</a:t>
            </a:r>
            <a:r>
              <a:rPr lang="pt-PT" dirty="0"/>
              <a:t> </a:t>
            </a:r>
            <a:r>
              <a:rPr lang="pt-PT" dirty="0" err="1"/>
              <a:t>requested</a:t>
            </a:r>
            <a:r>
              <a:rPr lang="pt-PT" dirty="0"/>
              <a:t> </a:t>
            </a:r>
            <a:r>
              <a:rPr lang="pt-PT" dirty="0" err="1"/>
              <a:t>by</a:t>
            </a:r>
            <a:r>
              <a:rPr lang="pt-PT" dirty="0"/>
              <a:t> MRCC </a:t>
            </a:r>
            <a:r>
              <a:rPr lang="pt-PT" dirty="0" err="1"/>
              <a:t>Reunion</a:t>
            </a:r>
            <a:r>
              <a:rPr lang="pt-P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72B4D"/>
                </a:solidFill>
                <a:effectLst/>
                <a:latin typeface="-apple-system"/>
              </a:rPr>
              <a:t>Further to the support provided in the scope of the Wakashio emergency, MRCC la Reunion requested imagery to anticipate potential adverse consequences of the sinking of the wreck offshore Mauritius.</a:t>
            </a:r>
            <a:endParaRPr lang="en-IE" dirty="0"/>
          </a:p>
        </p:txBody>
      </p:sp>
      <p:sp>
        <p:nvSpPr>
          <p:cNvPr id="4" name="Slide Number Placeholder 3"/>
          <p:cNvSpPr>
            <a:spLocks noGrp="1"/>
          </p:cNvSpPr>
          <p:nvPr>
            <p:ph type="sldNum" sz="quarter" idx="5"/>
          </p:nvPr>
        </p:nvSpPr>
        <p:spPr/>
        <p:txBody>
          <a:bodyPr/>
          <a:lstStyle/>
          <a:p>
            <a:fld id="{05230106-9095-4C92-93AC-0B0EE59A955F}" type="slidenum">
              <a:rPr lang="cs-CZ" smtClean="0"/>
              <a:t>14</a:t>
            </a:fld>
            <a:endParaRPr lang="cs-CZ"/>
          </a:p>
        </p:txBody>
      </p:sp>
    </p:spTree>
    <p:extLst>
      <p:ext uri="{BB962C8B-B14F-4D97-AF65-F5344CB8AC3E}">
        <p14:creationId xmlns:p14="http://schemas.microsoft.com/office/powerpoint/2010/main" val="133576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75" y="306388"/>
            <a:ext cx="5283200" cy="2973387"/>
          </a:xfrm>
        </p:spPr>
      </p:sp>
      <p:sp>
        <p:nvSpPr>
          <p:cNvPr id="3" name="Notes Placeholder 2"/>
          <p:cNvSpPr>
            <a:spLocks noGrp="1"/>
          </p:cNvSpPr>
          <p:nvPr>
            <p:ph type="body" idx="1"/>
          </p:nvPr>
        </p:nvSpPr>
        <p:spPr/>
        <p:txBody>
          <a:bodyPr/>
          <a:lstStyle/>
          <a:p>
            <a:r>
              <a:rPr lang="en-US" dirty="0">
                <a:cs typeface="Arial" panose="020B0604020202020204" pitchFamily="34" charset="0"/>
              </a:rPr>
              <a:t>EMSA uses </a:t>
            </a:r>
            <a:r>
              <a:rPr lang="en-US" b="1" dirty="0">
                <a:cs typeface="Arial" panose="020B0604020202020204" pitchFamily="34" charset="0"/>
              </a:rPr>
              <a:t>latest technologies </a:t>
            </a:r>
            <a:r>
              <a:rPr lang="en-US" dirty="0">
                <a:cs typeface="Arial" panose="020B0604020202020204" pitchFamily="34" charset="0"/>
              </a:rPr>
              <a:t>to create a </a:t>
            </a:r>
            <a:r>
              <a:rPr lang="en-US" b="1" dirty="0">
                <a:cs typeface="Arial" panose="020B0604020202020204" pitchFamily="34" charset="0"/>
              </a:rPr>
              <a:t>comprehensive and reliable “maritime picture” by fusing data </a:t>
            </a:r>
            <a:r>
              <a:rPr lang="en-US" dirty="0">
                <a:cs typeface="Arial" panose="020B0604020202020204" pitchFamily="34" charset="0"/>
              </a:rPr>
              <a:t>from various sensors and sources:</a:t>
            </a:r>
            <a:endParaRPr lang="en-GB" dirty="0">
              <a:cs typeface="Arial" panose="020B0604020202020204" pitchFamily="34" charset="0"/>
            </a:endParaRPr>
          </a:p>
          <a:p>
            <a:pPr marL="171381" indent="-171381">
              <a:buFont typeface="Arial" panose="020B0604020202020204" pitchFamily="34" charset="0"/>
              <a:buChar char="•"/>
            </a:pPr>
            <a:r>
              <a:rPr lang="en-GB" b="1" dirty="0">
                <a:cs typeface="Arial" panose="020B0604020202020204" pitchFamily="34" charset="0"/>
              </a:rPr>
              <a:t>satellite synthetic aperture radar images, </a:t>
            </a:r>
          </a:p>
          <a:p>
            <a:pPr marL="171381" indent="-171381">
              <a:buFont typeface="Arial" panose="020B0604020202020204" pitchFamily="34" charset="0"/>
              <a:buChar char="•"/>
            </a:pPr>
            <a:r>
              <a:rPr lang="en-GB" b="1" dirty="0">
                <a:cs typeface="Arial" panose="020B0604020202020204" pitchFamily="34" charset="0"/>
              </a:rPr>
              <a:t>satellite optical imagery</a:t>
            </a:r>
          </a:p>
          <a:p>
            <a:pPr marL="171381" indent="-171381">
              <a:buFont typeface="Arial" panose="020B0604020202020204" pitchFamily="34" charset="0"/>
              <a:buChar char="•"/>
            </a:pPr>
            <a:r>
              <a:rPr lang="en-GB" b="1" dirty="0">
                <a:cs typeface="Arial" panose="020B0604020202020204" pitchFamily="34" charset="0"/>
              </a:rPr>
              <a:t>terrestrial and satellite vessel position data</a:t>
            </a:r>
          </a:p>
          <a:p>
            <a:pPr marL="171381" indent="-171381">
              <a:buFont typeface="Arial" panose="020B0604020202020204" pitchFamily="34" charset="0"/>
              <a:buChar char="•"/>
            </a:pPr>
            <a:r>
              <a:rPr lang="en-GB" b="1" dirty="0">
                <a:cs typeface="Arial" panose="020B0604020202020204" pitchFamily="34" charset="0"/>
              </a:rPr>
              <a:t>drones - </a:t>
            </a:r>
            <a:r>
              <a:rPr lang="hr-HR" b="1" dirty="0"/>
              <a:t>9</a:t>
            </a:r>
            <a:r>
              <a:rPr lang="en-GB" b="1" dirty="0"/>
              <a:t> RP</a:t>
            </a:r>
            <a:r>
              <a:rPr lang="hr-HR" b="1" dirty="0"/>
              <a:t>AS</a:t>
            </a:r>
            <a:r>
              <a:rPr lang="en-GB" b="1" dirty="0"/>
              <a:t> deployments </a:t>
            </a:r>
            <a:r>
              <a:rPr lang="en-GB" dirty="0"/>
              <a:t>(</a:t>
            </a:r>
            <a:r>
              <a:rPr lang="en-IE" dirty="0">
                <a:ea typeface="Calibri" panose="020F0502020204030204" pitchFamily="34" charset="0"/>
                <a:cs typeface="Times New Roman" panose="02020603050405020304" pitchFamily="18" charset="0"/>
              </a:rPr>
              <a:t>biggest civilian RPAS services provider in Europe)</a:t>
            </a:r>
            <a:endParaRPr lang="en-GB" b="1" dirty="0">
              <a:cs typeface="Arial" panose="020B0604020202020204" pitchFamily="34" charset="0"/>
            </a:endParaRPr>
          </a:p>
          <a:p>
            <a:pPr marL="171381" indent="-171381">
              <a:buFont typeface="Arial" panose="020B0604020202020204" pitchFamily="34" charset="0"/>
              <a:buChar char="•"/>
            </a:pPr>
            <a:r>
              <a:rPr lang="en-GB" b="1" dirty="0">
                <a:cs typeface="Arial" panose="020B0604020202020204" pitchFamily="34" charset="0"/>
              </a:rPr>
              <a:t>ship reporting and compliance systems</a:t>
            </a:r>
          </a:p>
          <a:p>
            <a:pPr marL="171381" indent="-171381">
              <a:buFont typeface="Arial" panose="020B0604020202020204" pitchFamily="34" charset="0"/>
              <a:buChar char="•"/>
            </a:pPr>
            <a:r>
              <a:rPr lang="en-GB" b="1" dirty="0">
                <a:cs typeface="Arial" panose="020B0604020202020204" pitchFamily="34" charset="0"/>
              </a:rPr>
              <a:t>met-ocean data</a:t>
            </a:r>
            <a:endParaRPr lang="en-GB" dirty="0">
              <a:cs typeface="Arial" panose="020B0604020202020204" pitchFamily="34" charset="0"/>
            </a:endParaRPr>
          </a:p>
          <a:p>
            <a:endParaRPr lang="en-IE"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05230106-9095-4C92-93AC-0B0EE59A955F}" type="slidenum">
              <a:rPr lang="en-GB" smtClean="0"/>
              <a:t>3</a:t>
            </a:fld>
            <a:endParaRPr lang="en-GB"/>
          </a:p>
        </p:txBody>
      </p:sp>
    </p:spTree>
    <p:extLst>
      <p:ext uri="{BB962C8B-B14F-4D97-AF65-F5344CB8AC3E}">
        <p14:creationId xmlns:p14="http://schemas.microsoft.com/office/powerpoint/2010/main" val="269380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b="1" u="none" dirty="0">
                <a:latin typeface="Calibri" panose="020F0502020204030204" pitchFamily="34" charset="0"/>
                <a:ea typeface="Calibri" panose="020F0502020204030204" pitchFamily="34" charset="0"/>
                <a:cs typeface="Times New Roman" panose="02020603050405020304" pitchFamily="18" charset="0"/>
              </a:rPr>
              <a:t>CleanSeaNet - </a:t>
            </a:r>
            <a:r>
              <a:rPr lang="en-GB" u="none" dirty="0">
                <a:latin typeface="Calibri" panose="020F0502020204030204" pitchFamily="34" charset="0"/>
                <a:ea typeface="Calibri" panose="020F0502020204030204" pitchFamily="34" charset="0"/>
                <a:cs typeface="Times New Roman" panose="02020603050405020304" pitchFamily="18" charset="0"/>
              </a:rPr>
              <a:t>European satellite-based oil spill and vessel detection service, supporting Coastal States in </a:t>
            </a:r>
            <a:r>
              <a:rPr lang="en-GB" sz="1800" b="0" i="0" u="none" strike="noStrike" baseline="0" dirty="0">
                <a:solidFill>
                  <a:srgbClr val="000000"/>
                </a:solidFill>
                <a:latin typeface="Arial" panose="020B0604020202020204" pitchFamily="34" charset="0"/>
              </a:rPr>
              <a:t>identifying and tracing oil pollution on the sea surface, contributing to the identification of polluters. </a:t>
            </a:r>
          </a:p>
          <a:p>
            <a:pPr algn="l"/>
            <a:r>
              <a:rPr lang="en-GB" b="1" u="none" dirty="0">
                <a:latin typeface="Calibri" panose="020F0502020204030204" pitchFamily="34" charset="0"/>
                <a:ea typeface="Calibri" panose="020F0502020204030204" pitchFamily="34" charset="0"/>
                <a:cs typeface="Times New Roman" panose="02020603050405020304" pitchFamily="18" charset="0"/>
              </a:rPr>
              <a:t>Copernicus - </a:t>
            </a:r>
            <a:r>
              <a:rPr lang="en-GB" u="none" dirty="0">
                <a:latin typeface="Calibri" panose="020F0502020204030204" pitchFamily="34" charset="0"/>
                <a:ea typeface="Calibri" panose="020F0502020204030204" pitchFamily="34" charset="0"/>
                <a:cs typeface="Times New Roman" panose="02020603050405020304" pitchFamily="18" charset="0"/>
              </a:rPr>
              <a:t>service which provides satellite images and value-added products to support monitoring of human activity at sea for a wide range of user communities ( </a:t>
            </a:r>
            <a:r>
              <a:rPr lang="en-GB" sz="1800" b="0" i="0" u="none" strike="noStrike" baseline="0" dirty="0">
                <a:solidFill>
                  <a:srgbClr val="000000"/>
                </a:solidFill>
                <a:latin typeface="Arial" panose="020B0604020202020204" pitchFamily="34" charset="0"/>
              </a:rPr>
              <a:t>fisheries control, maritime safety and security, customs, law enforcement, marine environment pollution monitoring, and support to international organisations</a:t>
            </a:r>
            <a:r>
              <a:rPr lang="en-GB" u="none"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pPr>
            <a:r>
              <a:rPr lang="en-GB" b="1" u="none" dirty="0">
                <a:latin typeface="Calibri" panose="020F0502020204030204" pitchFamily="34" charset="0"/>
                <a:ea typeface="Calibri" panose="020F0502020204030204" pitchFamily="34" charset="0"/>
                <a:cs typeface="Times New Roman" panose="02020603050405020304" pitchFamily="18" charset="0"/>
              </a:rPr>
              <a:t>Frontex</a:t>
            </a:r>
            <a:r>
              <a:rPr lang="en-GB" u="none" dirty="0">
                <a:latin typeface="Calibri" panose="020F0502020204030204" pitchFamily="34" charset="0"/>
                <a:ea typeface="Calibri" panose="020F0502020204030204" pitchFamily="34" charset="0"/>
                <a:cs typeface="Times New Roman" panose="02020603050405020304" pitchFamily="18" charset="0"/>
              </a:rPr>
              <a:t> – Within the framework of the EMSA/Frontex Service Level Agreement (SLA), EMSA provides EO services, information products and tools tailored to FRONTEX needs for supporting border control activities.</a:t>
            </a:r>
          </a:p>
          <a:p>
            <a:pPr algn="l"/>
            <a:r>
              <a:rPr lang="en-GB" b="1" u="none" dirty="0">
                <a:latin typeface="Calibri" panose="020F0502020204030204" pitchFamily="34" charset="0"/>
                <a:ea typeface="Calibri" panose="020F0502020204030204" pitchFamily="34" charset="0"/>
                <a:cs typeface="Times New Roman" panose="02020603050405020304" pitchFamily="18" charset="0"/>
              </a:rPr>
              <a:t>Support to Emergencies </a:t>
            </a:r>
            <a:r>
              <a:rPr lang="en-GB" u="none" dirty="0">
                <a:latin typeface="Calibri" panose="020F0502020204030204" pitchFamily="34" charset="0"/>
                <a:ea typeface="Calibri" panose="020F0502020204030204" pitchFamily="34" charset="0"/>
                <a:cs typeface="Times New Roman" panose="02020603050405020304" pitchFamily="18" charset="0"/>
              </a:rPr>
              <a:t>– EMSA </a:t>
            </a:r>
            <a:r>
              <a:rPr lang="en-GB" sz="1800" b="0" i="0" u="none" strike="noStrike" baseline="0" dirty="0">
                <a:solidFill>
                  <a:srgbClr val="000000"/>
                </a:solidFill>
                <a:latin typeface="Arial" panose="020B0604020202020204" pitchFamily="34" charset="0"/>
              </a:rPr>
              <a:t>provides EO services in the scope of the Contingency. The CP applies to maritime events entailing immediate risk to health, life, property, or environment, including emergency response to oil spill accidents and assistance to search and rescue operations involving potential loss of human life at sea or risk to safety of navigation </a:t>
            </a:r>
          </a:p>
          <a:p>
            <a:pPr algn="l"/>
            <a:endParaRPr lang="en-GB" sz="1800" b="0" i="0" u="none" strike="noStrike" baseline="0" dirty="0">
              <a:solidFill>
                <a:srgbClr val="000000"/>
              </a:solidFill>
              <a:latin typeface="Arial" panose="020B0604020202020204" pitchFamily="34" charset="0"/>
            </a:endParaRPr>
          </a:p>
          <a:p>
            <a:pPr algn="l"/>
            <a:r>
              <a:rPr lang="en-GB" sz="1800" b="0" i="0" u="none" strike="noStrike" baseline="0" dirty="0">
                <a:solidFill>
                  <a:srgbClr val="000000"/>
                </a:solidFill>
                <a:latin typeface="Arial" panose="020B0604020202020204" pitchFamily="34" charset="0"/>
              </a:rPr>
              <a:t>Focus of this presentation will is on EO support to emergencies</a:t>
            </a:r>
          </a:p>
          <a:p>
            <a:pPr>
              <a:lnSpc>
                <a:spcPct val="115000"/>
              </a:lnSpc>
            </a:pPr>
            <a:endParaRPr lang="hr-HR"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30106-9095-4C92-93AC-0B0EE59A95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86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lang="en-IE" b="1" dirty="0"/>
              <a:t>Earth observation - </a:t>
            </a:r>
            <a:r>
              <a:rPr lang="en-IE" b="1" dirty="0">
                <a:ea typeface="Calibri" panose="020F0502020204030204" pitchFamily="34" charset="0"/>
                <a:cs typeface="Times New Roman" panose="02020603050405020304" pitchFamily="18" charset="0"/>
              </a:rPr>
              <a:t>16k+ satellite i</a:t>
            </a:r>
            <a:r>
              <a:rPr lang="en-IE" b="1" dirty="0">
                <a:ea typeface="Times New Roman" panose="02020603050405020304" pitchFamily="18" charset="0"/>
                <a:cs typeface="Times New Roman" panose="02020603050405020304" pitchFamily="18" charset="0"/>
              </a:rPr>
              <a:t>mages </a:t>
            </a:r>
            <a:r>
              <a:rPr lang="en-IE" dirty="0">
                <a:ea typeface="Times New Roman" panose="02020603050405020304" pitchFamily="18" charset="0"/>
                <a:cs typeface="Times New Roman" panose="02020603050405020304" pitchFamily="18" charset="0"/>
              </a:rPr>
              <a:t>(</a:t>
            </a:r>
            <a:r>
              <a:rPr lang="en-IE" dirty="0">
                <a:ea typeface="Calibri" panose="020F0502020204030204" pitchFamily="34" charset="0"/>
                <a:cs typeface="Times New Roman" panose="02020603050405020304" pitchFamily="18" charset="0"/>
              </a:rPr>
              <a:t>radar and optical)</a:t>
            </a:r>
            <a:endParaRPr lang="en-IE" dirty="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30106-9095-4C92-93AC-0B0EE59A955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68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230106-9095-4C92-93AC-0B0EE59A955F}" type="slidenum">
              <a:rPr lang="en-GB" smtClean="0"/>
              <a:t>6</a:t>
            </a:fld>
            <a:endParaRPr lang="en-GB" dirty="0"/>
          </a:p>
        </p:txBody>
      </p:sp>
    </p:spTree>
    <p:extLst>
      <p:ext uri="{BB962C8B-B14F-4D97-AF65-F5344CB8AC3E}">
        <p14:creationId xmlns:p14="http://schemas.microsoft.com/office/powerpoint/2010/main" val="2631810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230106-9095-4C92-93AC-0B0EE59A955F}" type="slidenum">
              <a:rPr lang="en-GB" smtClean="0"/>
              <a:t>7</a:t>
            </a:fld>
            <a:endParaRPr lang="en-GB" dirty="0"/>
          </a:p>
        </p:txBody>
      </p:sp>
    </p:spTree>
    <p:extLst>
      <p:ext uri="{BB962C8B-B14F-4D97-AF65-F5344CB8AC3E}">
        <p14:creationId xmlns:p14="http://schemas.microsoft.com/office/powerpoint/2010/main" val="6228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IE" dirty="0"/>
              <a:t>EMSA newsletter:</a:t>
            </a:r>
          </a:p>
          <a:p>
            <a:endParaRPr lang="en-IE"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EMSA’s EARTH OBSERVATION SERVICES: DETECTION OF DRIFTING CONTAINERS</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In a recent maritime safety operation, coordinated by the MRCC Delgada, EMSA detected drifting containers using satellite images. The MRCC Delgada reported that the M/V Madrid Bridge lost 30 containers after being caught in stormy weather 250 NM southwest off the Azores archipelago.</a:t>
            </a: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Following a request for assistance by the Portuguese authorities, EMSA activated the emergency phase of the contingency plan. In two of the planned satellite images, 14 potential containers were detected drifting at the sea surface, posing an immediate hazard to navigation, particularly to fishing vessels and yachts. The detection of lost containers is paramount for resetting the drift model and recalculating the search area, updating the navigational warnings, and providing life-saving information to mariners sailing in the vicinity of an incident.</a:t>
            </a:r>
          </a:p>
          <a:p>
            <a:endParaRPr lang="en-IE" dirty="0"/>
          </a:p>
        </p:txBody>
      </p:sp>
      <p:sp>
        <p:nvSpPr>
          <p:cNvPr id="4" name="Slide Number Placeholder 3"/>
          <p:cNvSpPr>
            <a:spLocks noGrp="1"/>
          </p:cNvSpPr>
          <p:nvPr>
            <p:ph type="sldNum" sz="quarter" idx="5"/>
          </p:nvPr>
        </p:nvSpPr>
        <p:spPr/>
        <p:txBody>
          <a:bodyPr/>
          <a:lstStyle/>
          <a:p>
            <a:fld id="{05230106-9095-4C92-93AC-0B0EE59A955F}" type="slidenum">
              <a:rPr lang="en-GB" smtClean="0"/>
              <a:t>8</a:t>
            </a:fld>
            <a:endParaRPr lang="en-GB" dirty="0"/>
          </a:p>
        </p:txBody>
      </p:sp>
    </p:spTree>
    <p:extLst>
      <p:ext uri="{BB962C8B-B14F-4D97-AF65-F5344CB8AC3E}">
        <p14:creationId xmlns:p14="http://schemas.microsoft.com/office/powerpoint/2010/main" val="17705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Calibri" panose="020F0502020204030204" pitchFamily="34" charset="0"/>
              </a:rPr>
              <a:t>One potential spill detected over the vessel wreck 	</a:t>
            </a:r>
          </a:p>
          <a:p>
            <a:endParaRPr lang="en-IE" dirty="0"/>
          </a:p>
        </p:txBody>
      </p:sp>
      <p:sp>
        <p:nvSpPr>
          <p:cNvPr id="4" name="Slide Number Placeholder 3"/>
          <p:cNvSpPr>
            <a:spLocks noGrp="1"/>
          </p:cNvSpPr>
          <p:nvPr>
            <p:ph type="sldNum" sz="quarter" idx="5"/>
          </p:nvPr>
        </p:nvSpPr>
        <p:spPr/>
        <p:txBody>
          <a:bodyPr/>
          <a:lstStyle/>
          <a:p>
            <a:fld id="{05230106-9095-4C92-93AC-0B0EE59A955F}" type="slidenum">
              <a:rPr lang="en-GB" smtClean="0"/>
              <a:t>9</a:t>
            </a:fld>
            <a:endParaRPr lang="en-GB" dirty="0"/>
          </a:p>
        </p:txBody>
      </p:sp>
    </p:spTree>
    <p:extLst>
      <p:ext uri="{BB962C8B-B14F-4D97-AF65-F5344CB8AC3E}">
        <p14:creationId xmlns:p14="http://schemas.microsoft.com/office/powerpoint/2010/main" val="285501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Service ID </a:t>
            </a:r>
            <a:r>
              <a:rPr lang="en-IE" dirty="0"/>
              <a:t>2404160052</a:t>
            </a:r>
          </a:p>
          <a:p>
            <a:r>
              <a:rPr lang="en-GB" b="0" i="0" dirty="0">
                <a:solidFill>
                  <a:srgbClr val="172B4D"/>
                </a:solidFill>
                <a:effectLst/>
                <a:latin typeface="-apple-system"/>
              </a:rPr>
              <a:t>© European Maritime Safety Agency, contains modified </a:t>
            </a:r>
            <a:r>
              <a:rPr lang="en-GB" b="0" i="0" dirty="0" err="1">
                <a:solidFill>
                  <a:srgbClr val="172B4D"/>
                </a:solidFill>
                <a:effectLst/>
                <a:latin typeface="-apple-system"/>
              </a:rPr>
              <a:t>WorldView</a:t>
            </a:r>
            <a:r>
              <a:rPr lang="en-GB" b="0" i="0" dirty="0">
                <a:solidFill>
                  <a:srgbClr val="172B4D"/>
                </a:solidFill>
                <a:effectLst/>
                <a:latin typeface="-apple-system"/>
              </a:rPr>
              <a:t> 2 data, (2024). © (2024) European Space Imaging / Maxar Technologies</a:t>
            </a:r>
            <a:endParaRPr lang="en-IE" dirty="0"/>
          </a:p>
        </p:txBody>
      </p:sp>
      <p:sp>
        <p:nvSpPr>
          <p:cNvPr id="4" name="Slide Number Placeholder 3"/>
          <p:cNvSpPr>
            <a:spLocks noGrp="1"/>
          </p:cNvSpPr>
          <p:nvPr>
            <p:ph type="sldNum" sz="quarter" idx="5"/>
          </p:nvPr>
        </p:nvSpPr>
        <p:spPr/>
        <p:txBody>
          <a:bodyPr/>
          <a:lstStyle/>
          <a:p>
            <a:fld id="{F52C1DB1-FC00-4ED1-8074-789D5583E38C}" type="slidenum">
              <a:rPr lang="en-IE" smtClean="0"/>
              <a:t>10</a:t>
            </a:fld>
            <a:endParaRPr lang="en-IE"/>
          </a:p>
        </p:txBody>
      </p:sp>
    </p:spTree>
    <p:extLst>
      <p:ext uri="{BB962C8B-B14F-4D97-AF65-F5344CB8AC3E}">
        <p14:creationId xmlns:p14="http://schemas.microsoft.com/office/powerpoint/2010/main" val="689358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6.jp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Zástupný symbol pro text 18"/>
          <p:cNvSpPr>
            <a:spLocks noGrp="1"/>
          </p:cNvSpPr>
          <p:nvPr>
            <p:ph type="body" sz="quarter" idx="11" hasCustomPrompt="1"/>
          </p:nvPr>
        </p:nvSpPr>
        <p:spPr>
          <a:xfrm>
            <a:off x="720000" y="5728812"/>
            <a:ext cx="6299200" cy="576739"/>
          </a:xfrm>
        </p:spPr>
        <p:txBody>
          <a:bodyPr anchor="b">
            <a:normAutofit/>
          </a:bodyPr>
          <a:lstStyle>
            <a:lvl1pPr>
              <a:defRPr sz="1800" b="0">
                <a:solidFill>
                  <a:srgbClr val="5A666D"/>
                </a:solidFill>
              </a:defRPr>
            </a:lvl1pPr>
          </a:lstStyle>
          <a:p>
            <a:pPr lvl="0"/>
            <a:r>
              <a:rPr lang="en-GB" dirty="0"/>
              <a:t>Insert text</a:t>
            </a:r>
          </a:p>
        </p:txBody>
      </p:sp>
      <p:sp>
        <p:nvSpPr>
          <p:cNvPr id="17" name="Zástupný symbol pro text 16"/>
          <p:cNvSpPr>
            <a:spLocks noGrp="1"/>
          </p:cNvSpPr>
          <p:nvPr>
            <p:ph type="body" sz="quarter" idx="10" hasCustomPrompt="1"/>
          </p:nvPr>
        </p:nvSpPr>
        <p:spPr>
          <a:xfrm>
            <a:off x="720001" y="4909661"/>
            <a:ext cx="6743700" cy="819150"/>
          </a:xfrm>
        </p:spPr>
        <p:txBody>
          <a:bodyPr anchor="b">
            <a:normAutofit/>
          </a:bodyPr>
          <a:lstStyle>
            <a:lvl1pPr>
              <a:defRPr sz="2400" b="0">
                <a:solidFill>
                  <a:srgbClr val="5A666D"/>
                </a:solidFill>
              </a:defRPr>
            </a:lvl1pPr>
          </a:lstStyle>
          <a:p>
            <a:pPr lvl="0"/>
            <a:r>
              <a:rPr lang="en-GB" dirty="0"/>
              <a:t>Insert text</a:t>
            </a:r>
          </a:p>
        </p:txBody>
      </p:sp>
      <p:pic>
        <p:nvPicPr>
          <p:cNvPr id="10" name="Obrázek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81380" cy="4257081"/>
          </a:xfrm>
          <a:prstGeom prst="rect">
            <a:avLst/>
          </a:prstGeom>
        </p:spPr>
      </p:pic>
      <p:sp>
        <p:nvSpPr>
          <p:cNvPr id="2" name="Title 1"/>
          <p:cNvSpPr>
            <a:spLocks noGrp="1"/>
          </p:cNvSpPr>
          <p:nvPr>
            <p:ph type="ctrTitle" hasCustomPrompt="1"/>
          </p:nvPr>
        </p:nvSpPr>
        <p:spPr>
          <a:xfrm>
            <a:off x="720000" y="969964"/>
            <a:ext cx="10752000" cy="2327275"/>
          </a:xfrm>
        </p:spPr>
        <p:txBody>
          <a:bodyPr anchor="b">
            <a:normAutofit/>
          </a:bodyPr>
          <a:lstStyle>
            <a:lvl1pPr algn="l">
              <a:defRPr sz="4800">
                <a:solidFill>
                  <a:srgbClr val="5A666D"/>
                </a:solidFill>
              </a:defRPr>
            </a:lvl1pPr>
          </a:lstStyle>
          <a:p>
            <a:r>
              <a:rPr lang="en-GB" dirty="0"/>
              <a:t>This is the title page</a:t>
            </a:r>
            <a:br>
              <a:rPr lang="en-GB" dirty="0"/>
            </a:br>
            <a:r>
              <a:rPr lang="en-GB" dirty="0"/>
              <a:t>for the whole presentation</a:t>
            </a:r>
            <a:br>
              <a:rPr lang="en-GB" dirty="0"/>
            </a:br>
            <a:r>
              <a:rPr lang="en-GB" dirty="0"/>
              <a:t>in three lines maximum</a:t>
            </a:r>
          </a:p>
        </p:txBody>
      </p:sp>
      <p:sp>
        <p:nvSpPr>
          <p:cNvPr id="3" name="Subtitle 2"/>
          <p:cNvSpPr>
            <a:spLocks noGrp="1"/>
          </p:cNvSpPr>
          <p:nvPr>
            <p:ph type="subTitle" idx="1" hasCustomPrompt="1"/>
          </p:nvPr>
        </p:nvSpPr>
        <p:spPr>
          <a:xfrm>
            <a:off x="720000" y="3297239"/>
            <a:ext cx="10752000" cy="807443"/>
          </a:xfrm>
        </p:spPr>
        <p:txBody>
          <a:bodyPr anchor="ctr">
            <a:normAutofit/>
          </a:bodyPr>
          <a:lstStyle>
            <a:lvl1pPr marL="0" indent="0" algn="l">
              <a:buNone/>
              <a:defRPr sz="32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one line maximum</a:t>
            </a:r>
          </a:p>
        </p:txBody>
      </p:sp>
      <p:pic>
        <p:nvPicPr>
          <p:cNvPr id="7" name="Obrázek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2561" y="282140"/>
            <a:ext cx="3641760" cy="162000"/>
          </a:xfrm>
          <a:prstGeom prst="rect">
            <a:avLst/>
          </a:prstGeom>
        </p:spPr>
      </p:pic>
      <p:pic>
        <p:nvPicPr>
          <p:cNvPr id="8" name="Obrázek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65005" y="5806801"/>
            <a:ext cx="3639319" cy="509779"/>
          </a:xfrm>
          <a:prstGeom prst="rect">
            <a:avLst/>
          </a:prstGeom>
        </p:spPr>
      </p:pic>
    </p:spTree>
    <p:extLst>
      <p:ext uri="{BB962C8B-B14F-4D97-AF65-F5344CB8AC3E}">
        <p14:creationId xmlns:p14="http://schemas.microsoft.com/office/powerpoint/2010/main" val="315897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4">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3" name="Content Placeholder 2"/>
          <p:cNvSpPr>
            <a:spLocks noGrp="1"/>
          </p:cNvSpPr>
          <p:nvPr>
            <p:ph sz="half" idx="1" hasCustomPrompt="1"/>
          </p:nvPr>
        </p:nvSpPr>
        <p:spPr>
          <a:xfrm>
            <a:off x="720000" y="1620000"/>
            <a:ext cx="5181600" cy="4500000"/>
          </a:xfrm>
        </p:spPr>
        <p:txBody>
          <a:bodyPr/>
          <a:lstStyle>
            <a:lvl1pPr>
              <a:defRPr>
                <a:solidFill>
                  <a:srgbClr val="816EAA"/>
                </a:solidFill>
              </a:defRPr>
            </a:lvl1pPr>
            <a:lvl2pPr>
              <a:defRPr/>
            </a:lvl2pPr>
            <a:lvl3pPr>
              <a:buClr>
                <a:srgbClr val="816EAA"/>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p:txBody>
      </p:sp>
      <p:sp>
        <p:nvSpPr>
          <p:cNvPr id="4" name="Content Placeholder 3"/>
          <p:cNvSpPr>
            <a:spLocks noGrp="1"/>
          </p:cNvSpPr>
          <p:nvPr>
            <p:ph sz="half" idx="2" hasCustomPrompt="1"/>
          </p:nvPr>
        </p:nvSpPr>
        <p:spPr>
          <a:xfrm>
            <a:off x="6305203" y="1620000"/>
            <a:ext cx="5181600" cy="4500000"/>
          </a:xfrm>
        </p:spPr>
        <p:txBody>
          <a:bodyPr/>
          <a:lstStyle>
            <a:lvl1pPr>
              <a:defRPr>
                <a:solidFill>
                  <a:srgbClr val="E15E1C"/>
                </a:solidFill>
              </a:defRPr>
            </a:lvl1pPr>
            <a:lvl3pPr>
              <a:buClr>
                <a:srgbClr val="E15E1C"/>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spTree>
    <p:extLst>
      <p:ext uri="{BB962C8B-B14F-4D97-AF65-F5344CB8AC3E}">
        <p14:creationId xmlns:p14="http://schemas.microsoft.com/office/powerpoint/2010/main" val="133206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sp>
        <p:nvSpPr>
          <p:cNvPr id="8" name="Text Placeholder 2"/>
          <p:cNvSpPr>
            <a:spLocks noGrp="1"/>
          </p:cNvSpPr>
          <p:nvPr>
            <p:ph type="body" idx="1" hasCustomPrompt="1"/>
          </p:nvPr>
        </p:nvSpPr>
        <p:spPr>
          <a:xfrm>
            <a:off x="609600" y="11795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Caption</a:t>
            </a:r>
          </a:p>
        </p:txBody>
      </p:sp>
      <p:sp>
        <p:nvSpPr>
          <p:cNvPr id="9" name="Content Placeholder 3"/>
          <p:cNvSpPr>
            <a:spLocks noGrp="1"/>
          </p:cNvSpPr>
          <p:nvPr>
            <p:ph sz="half" idx="2" hasCustomPrompt="1"/>
          </p:nvPr>
        </p:nvSpPr>
        <p:spPr>
          <a:xfrm>
            <a:off x="609600" y="1993901"/>
            <a:ext cx="5386917" cy="413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10" name="Text Placeholder 4"/>
          <p:cNvSpPr>
            <a:spLocks noGrp="1"/>
          </p:cNvSpPr>
          <p:nvPr>
            <p:ph type="body" sz="quarter" idx="3" hasCustomPrompt="1"/>
          </p:nvPr>
        </p:nvSpPr>
        <p:spPr>
          <a:xfrm>
            <a:off x="6193368" y="11795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Caption</a:t>
            </a:r>
          </a:p>
        </p:txBody>
      </p:sp>
      <p:sp>
        <p:nvSpPr>
          <p:cNvPr id="11" name="Content Placeholder 5"/>
          <p:cNvSpPr>
            <a:spLocks noGrp="1"/>
          </p:cNvSpPr>
          <p:nvPr>
            <p:ph sz="quarter" idx="4" hasCustomPrompt="1"/>
          </p:nvPr>
        </p:nvSpPr>
        <p:spPr>
          <a:xfrm>
            <a:off x="6193368" y="1993901"/>
            <a:ext cx="5389033" cy="413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Tree>
    <p:extLst>
      <p:ext uri="{BB962C8B-B14F-4D97-AF65-F5344CB8AC3E}">
        <p14:creationId xmlns:p14="http://schemas.microsoft.com/office/powerpoint/2010/main" val="828019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mparison 2">
    <p:spTree>
      <p:nvGrpSpPr>
        <p:cNvPr id="1" name=""/>
        <p:cNvGrpSpPr/>
        <p:nvPr/>
      </p:nvGrpSpPr>
      <p:grpSpPr>
        <a:xfrm>
          <a:off x="0" y="0"/>
          <a:ext cx="0" cy="0"/>
          <a:chOff x="0" y="0"/>
          <a:chExt cx="0" cy="0"/>
        </a:xfrm>
      </p:grpSpPr>
      <p:pic>
        <p:nvPicPr>
          <p:cNvPr id="9" name="Obráze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41"/>
            <a:ext cx="12192000" cy="916681"/>
          </a:xfrm>
          <a:prstGeom prst="rect">
            <a:avLst/>
          </a:prstGeom>
        </p:spPr>
      </p:pic>
      <p:sp>
        <p:nvSpPr>
          <p:cNvPr id="6" name="Footer Placeholder 5"/>
          <p:cNvSpPr>
            <a:spLocks noGrp="1"/>
          </p:cNvSpPr>
          <p:nvPr>
            <p:ph type="ftr" sz="quarter" idx="11"/>
          </p:nvPr>
        </p:nvSpPr>
        <p:spPr>
          <a:xfrm>
            <a:off x="2582400" y="6356352"/>
            <a:ext cx="8188800" cy="365125"/>
          </a:xfrm>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999" y="6431913"/>
            <a:ext cx="1526845" cy="214001"/>
          </a:xfrm>
          <a:prstGeom prst="rect">
            <a:avLst/>
          </a:prstGeom>
        </p:spPr>
      </p:pic>
      <p:sp>
        <p:nvSpPr>
          <p:cNvPr id="14" name="Text Placeholder 2"/>
          <p:cNvSpPr>
            <a:spLocks noGrp="1"/>
          </p:cNvSpPr>
          <p:nvPr>
            <p:ph type="body" idx="1" hasCustomPrompt="1"/>
          </p:nvPr>
        </p:nvSpPr>
        <p:spPr>
          <a:xfrm>
            <a:off x="609600" y="11795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Caption</a:t>
            </a:r>
          </a:p>
        </p:txBody>
      </p:sp>
      <p:sp>
        <p:nvSpPr>
          <p:cNvPr id="15" name="Content Placeholder 3"/>
          <p:cNvSpPr>
            <a:spLocks noGrp="1"/>
          </p:cNvSpPr>
          <p:nvPr>
            <p:ph sz="half" idx="2" hasCustomPrompt="1"/>
          </p:nvPr>
        </p:nvSpPr>
        <p:spPr>
          <a:xfrm>
            <a:off x="609600" y="1993901"/>
            <a:ext cx="5386917" cy="413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16" name="Text Placeholder 4"/>
          <p:cNvSpPr>
            <a:spLocks noGrp="1"/>
          </p:cNvSpPr>
          <p:nvPr>
            <p:ph type="body" sz="quarter" idx="3" hasCustomPrompt="1"/>
          </p:nvPr>
        </p:nvSpPr>
        <p:spPr>
          <a:xfrm>
            <a:off x="6193368" y="11795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Caption</a:t>
            </a:r>
          </a:p>
        </p:txBody>
      </p:sp>
      <p:sp>
        <p:nvSpPr>
          <p:cNvPr id="17" name="Content Placeholder 5"/>
          <p:cNvSpPr>
            <a:spLocks noGrp="1"/>
          </p:cNvSpPr>
          <p:nvPr>
            <p:ph sz="quarter" idx="4" hasCustomPrompt="1"/>
          </p:nvPr>
        </p:nvSpPr>
        <p:spPr>
          <a:xfrm>
            <a:off x="6193368" y="1993901"/>
            <a:ext cx="5389033" cy="413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Tree>
    <p:extLst>
      <p:ext uri="{BB962C8B-B14F-4D97-AF65-F5344CB8AC3E}">
        <p14:creationId xmlns:p14="http://schemas.microsoft.com/office/powerpoint/2010/main" val="2974194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This is the title of the slide</a:t>
            </a:r>
          </a:p>
        </p:txBody>
      </p:sp>
      <p:sp>
        <p:nvSpPr>
          <p:cNvPr id="8" name="Footer Placeholder 7"/>
          <p:cNvSpPr>
            <a:spLocks noGrp="1"/>
          </p:cNvSpPr>
          <p:nvPr>
            <p:ph type="ftr" sz="quarter" idx="11"/>
          </p:nvPr>
        </p:nvSpPr>
        <p:spPr/>
        <p:txBody>
          <a:bodyPr/>
          <a:lstStyle>
            <a:lvl1pPr>
              <a:defRPr lang="en-GB" dirty="0"/>
            </a:lvl1pPr>
          </a:lstStyle>
          <a:p>
            <a:endParaRPr lang="en-GB" dirty="0"/>
          </a:p>
        </p:txBody>
      </p:sp>
      <p:sp>
        <p:nvSpPr>
          <p:cNvPr id="9" name="Slide Number Placeholder 8"/>
          <p:cNvSpPr>
            <a:spLocks noGrp="1"/>
          </p:cNvSpPr>
          <p:nvPr>
            <p:ph type="sldNum" sz="quarter" idx="12"/>
          </p:nvPr>
        </p:nvSpPr>
        <p:spPr/>
        <p:txBody>
          <a:bodyPr/>
          <a:lstStyle/>
          <a:p>
            <a:fld id="{0A5FCA62-AD12-4143-8BB6-A9400592858C}" type="slidenum">
              <a:rPr lang="en-GB" smtClean="0"/>
              <a:t>‹#›</a:t>
            </a:fld>
            <a:endParaRPr lang="en-GB" dirty="0"/>
          </a:p>
        </p:txBody>
      </p:sp>
      <p:sp>
        <p:nvSpPr>
          <p:cNvPr id="12" name="Picture Placeholder 2"/>
          <p:cNvSpPr>
            <a:spLocks noGrp="1"/>
          </p:cNvSpPr>
          <p:nvPr>
            <p:ph type="pic" idx="1"/>
          </p:nvPr>
        </p:nvSpPr>
        <p:spPr>
          <a:xfrm>
            <a:off x="2389717" y="1184275"/>
            <a:ext cx="7315200" cy="4114800"/>
          </a:xfrm>
        </p:spPr>
      </p:sp>
      <p:sp>
        <p:nvSpPr>
          <p:cNvPr id="13" name="Text Placeholder 3"/>
          <p:cNvSpPr>
            <a:spLocks noGrp="1"/>
          </p:cNvSpPr>
          <p:nvPr>
            <p:ph type="body" sz="half" idx="2"/>
          </p:nvPr>
        </p:nvSpPr>
        <p:spPr>
          <a:xfrm>
            <a:off x="2389717" y="5418138"/>
            <a:ext cx="7315200" cy="804862"/>
          </a:xfrm>
        </p:spPr>
        <p:txBody>
          <a:bodyPr/>
          <a:lstStyle/>
          <a:p>
            <a:endParaRPr lang="en-GB"/>
          </a:p>
        </p:txBody>
      </p:sp>
    </p:spTree>
    <p:extLst>
      <p:ext uri="{BB962C8B-B14F-4D97-AF65-F5344CB8AC3E}">
        <p14:creationId xmlns:p14="http://schemas.microsoft.com/office/powerpoint/2010/main" val="2199680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spTree>
      <p:nvGrpSpPr>
        <p:cNvPr id="1" name=""/>
        <p:cNvGrpSpPr/>
        <p:nvPr/>
      </p:nvGrpSpPr>
      <p:grpSpPr>
        <a:xfrm>
          <a:off x="0" y="0"/>
          <a:ext cx="0" cy="0"/>
          <a:chOff x="0" y="0"/>
          <a:chExt cx="0" cy="0"/>
        </a:xfrm>
      </p:grpSpPr>
      <p:pic>
        <p:nvPicPr>
          <p:cNvPr id="9" name="Obráze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916681"/>
          </a:xfrm>
          <a:prstGeom prst="rect">
            <a:avLst/>
          </a:prstGeom>
        </p:spPr>
      </p:pic>
      <p:sp>
        <p:nvSpPr>
          <p:cNvPr id="6" name="Footer Placeholder 5"/>
          <p:cNvSpPr>
            <a:spLocks noGrp="1"/>
          </p:cNvSpPr>
          <p:nvPr>
            <p:ph type="ftr" sz="quarter" idx="11"/>
          </p:nvPr>
        </p:nvSpPr>
        <p:spPr>
          <a:xfrm>
            <a:off x="2582400" y="6356352"/>
            <a:ext cx="8188800" cy="365125"/>
          </a:xfrm>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999" y="6431913"/>
            <a:ext cx="1526845" cy="214001"/>
          </a:xfrm>
          <a:prstGeom prst="rect">
            <a:avLst/>
          </a:prstGeom>
        </p:spPr>
      </p:pic>
      <p:sp>
        <p:nvSpPr>
          <p:cNvPr id="14" name="Picture Placeholder 2"/>
          <p:cNvSpPr>
            <a:spLocks noGrp="1"/>
          </p:cNvSpPr>
          <p:nvPr>
            <p:ph type="pic" idx="1"/>
          </p:nvPr>
        </p:nvSpPr>
        <p:spPr>
          <a:xfrm>
            <a:off x="2389717" y="1184275"/>
            <a:ext cx="7315200" cy="4114800"/>
          </a:xfrm>
        </p:spPr>
      </p:sp>
      <p:sp>
        <p:nvSpPr>
          <p:cNvPr id="15" name="Text Placeholder 3"/>
          <p:cNvSpPr>
            <a:spLocks noGrp="1"/>
          </p:cNvSpPr>
          <p:nvPr>
            <p:ph type="body" sz="half" idx="2"/>
          </p:nvPr>
        </p:nvSpPr>
        <p:spPr>
          <a:xfrm>
            <a:off x="2389717" y="5418138"/>
            <a:ext cx="7315200" cy="804862"/>
          </a:xfrm>
        </p:spPr>
        <p:txBody>
          <a:bodyPr/>
          <a:lstStyle/>
          <a:p>
            <a:endParaRPr lang="en-GB"/>
          </a:p>
        </p:txBody>
      </p:sp>
    </p:spTree>
    <p:extLst>
      <p:ext uri="{BB962C8B-B14F-4D97-AF65-F5344CB8AC3E}">
        <p14:creationId xmlns:p14="http://schemas.microsoft.com/office/powerpoint/2010/main" val="107976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This is the title of the slide</a:t>
            </a:r>
          </a:p>
        </p:txBody>
      </p:sp>
      <p:sp>
        <p:nvSpPr>
          <p:cNvPr id="5" name="Slide Number Placeholder 4"/>
          <p:cNvSpPr>
            <a:spLocks noGrp="1"/>
          </p:cNvSpPr>
          <p:nvPr>
            <p:ph type="sldNum" sz="quarter" idx="12"/>
          </p:nvPr>
        </p:nvSpPr>
        <p:spPr/>
        <p:txBody>
          <a:bodyPr/>
          <a:lstStyle/>
          <a:p>
            <a:fld id="{9F5869DD-A183-4DB1-94AF-557A5F3D5FC1}" type="slidenum">
              <a:rPr lang="en-GB" smtClean="0"/>
              <a:t>‹#›</a:t>
            </a:fld>
            <a:endParaRPr lang="en-GB" dirty="0"/>
          </a:p>
        </p:txBody>
      </p:sp>
      <p:sp>
        <p:nvSpPr>
          <p:cNvPr id="6" name="Footer Placeholder 3"/>
          <p:cNvSpPr>
            <a:spLocks noGrp="1"/>
          </p:cNvSpPr>
          <p:nvPr>
            <p:ph type="ftr" sz="quarter" idx="11"/>
          </p:nvPr>
        </p:nvSpPr>
        <p:spPr>
          <a:xfrm>
            <a:off x="719999" y="6356352"/>
            <a:ext cx="10053295" cy="365125"/>
          </a:xfrm>
        </p:spPr>
        <p:txBody>
          <a:bodyPr/>
          <a:lstStyle>
            <a:lvl1pPr>
              <a:defRPr lang="en-GB" dirty="0"/>
            </a:lvl1pPr>
          </a:lstStyle>
          <a:p>
            <a:endParaRPr lang="en-GB" dirty="0"/>
          </a:p>
        </p:txBody>
      </p:sp>
    </p:spTree>
    <p:extLst>
      <p:ext uri="{BB962C8B-B14F-4D97-AF65-F5344CB8AC3E}">
        <p14:creationId xmlns:p14="http://schemas.microsoft.com/office/powerpoint/2010/main" val="3990057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81380" cy="4257081"/>
          </a:xfrm>
          <a:prstGeom prst="rect">
            <a:avLst/>
          </a:prstGeom>
        </p:spPr>
      </p:pic>
      <p:sp>
        <p:nvSpPr>
          <p:cNvPr id="2" name="Title 1"/>
          <p:cNvSpPr>
            <a:spLocks noGrp="1"/>
          </p:cNvSpPr>
          <p:nvPr>
            <p:ph type="ctrTitle" hasCustomPrompt="1"/>
          </p:nvPr>
        </p:nvSpPr>
        <p:spPr>
          <a:xfrm>
            <a:off x="720000" y="1668464"/>
            <a:ext cx="10752000" cy="2327275"/>
          </a:xfrm>
        </p:spPr>
        <p:txBody>
          <a:bodyPr anchor="b">
            <a:normAutofit/>
          </a:bodyPr>
          <a:lstStyle>
            <a:lvl1pPr algn="l">
              <a:defRPr sz="4800">
                <a:solidFill>
                  <a:srgbClr val="5A666D"/>
                </a:solidFill>
              </a:defRPr>
            </a:lvl1pPr>
          </a:lstStyle>
          <a:p>
            <a:r>
              <a:rPr lang="en-GB" dirty="0"/>
              <a:t>Insert message</a:t>
            </a:r>
          </a:p>
        </p:txBody>
      </p:sp>
      <p:sp>
        <p:nvSpPr>
          <p:cNvPr id="3" name="Subtitle 2"/>
          <p:cNvSpPr>
            <a:spLocks noGrp="1"/>
          </p:cNvSpPr>
          <p:nvPr>
            <p:ph type="subTitle" idx="1" hasCustomPrompt="1"/>
          </p:nvPr>
        </p:nvSpPr>
        <p:spPr>
          <a:xfrm>
            <a:off x="714689" y="4636814"/>
            <a:ext cx="10752000" cy="807443"/>
          </a:xfrm>
        </p:spPr>
        <p:txBody>
          <a:bodyPr anchor="b">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text</a:t>
            </a:r>
          </a:p>
        </p:txBody>
      </p:sp>
      <p:pic>
        <p:nvPicPr>
          <p:cNvPr id="7" name="Obrázek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2561" y="282140"/>
            <a:ext cx="3641760" cy="162000"/>
          </a:xfrm>
          <a:prstGeom prst="rect">
            <a:avLst/>
          </a:prstGeom>
        </p:spPr>
      </p:pic>
      <p:pic>
        <p:nvPicPr>
          <p:cNvPr id="8" name="Obrázek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65005" y="5806801"/>
            <a:ext cx="3639319" cy="509779"/>
          </a:xfrm>
          <a:prstGeom prst="rect">
            <a:avLst/>
          </a:prstGeom>
        </p:spPr>
      </p:pic>
      <p:sp>
        <p:nvSpPr>
          <p:cNvPr id="6" name="TextovéPole 5"/>
          <p:cNvSpPr txBox="1"/>
          <p:nvPr userDrawn="1"/>
        </p:nvSpPr>
        <p:spPr>
          <a:xfrm>
            <a:off x="1186107" y="5680917"/>
            <a:ext cx="3371757"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twitter.com/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emsa_lisbon</a:t>
            </a:r>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 </a:t>
            </a:r>
            <a:endParaRPr lang="en-GB" sz="2400" dirty="0">
              <a:solidFill>
                <a:srgbClr val="5A666D"/>
              </a:solidFill>
              <a:latin typeface="Arial" panose="020B0604020202020204" pitchFamily="34" charset="0"/>
              <a:cs typeface="Arial" panose="020B0604020202020204" pitchFamily="34" charset="0"/>
            </a:endParaRPr>
          </a:p>
        </p:txBody>
      </p:sp>
      <p:sp>
        <p:nvSpPr>
          <p:cNvPr id="12" name="TextovéPole 11"/>
          <p:cNvSpPr txBox="1"/>
          <p:nvPr userDrawn="1"/>
        </p:nvSpPr>
        <p:spPr>
          <a:xfrm>
            <a:off x="1186107" y="6050249"/>
            <a:ext cx="3646832"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facebook.com/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emsa.lisbon</a:t>
            </a:r>
            <a:endParaRPr lang="en-GB" sz="2400" dirty="0">
              <a:solidFill>
                <a:srgbClr val="5A666D"/>
              </a:solidFill>
              <a:latin typeface="Arial" panose="020B0604020202020204" pitchFamily="34" charset="0"/>
              <a:cs typeface="Arial" panose="020B0604020202020204" pitchFamily="34" charset="0"/>
            </a:endParaRPr>
          </a:p>
        </p:txBody>
      </p:sp>
      <p:pic>
        <p:nvPicPr>
          <p:cNvPr id="9" name="Obrázek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4690" y="5775504"/>
            <a:ext cx="276684" cy="572370"/>
          </a:xfrm>
          <a:prstGeom prst="rect">
            <a:avLst/>
          </a:prstGeom>
        </p:spPr>
      </p:pic>
    </p:spTree>
    <p:extLst>
      <p:ext uri="{BB962C8B-B14F-4D97-AF65-F5344CB8AC3E}">
        <p14:creationId xmlns:p14="http://schemas.microsoft.com/office/powerpoint/2010/main" val="417390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668464"/>
            <a:ext cx="10752000" cy="2327275"/>
          </a:xfrm>
        </p:spPr>
        <p:txBody>
          <a:bodyPr anchor="b">
            <a:normAutofit/>
          </a:bodyPr>
          <a:lstStyle>
            <a:lvl1pPr algn="l">
              <a:defRPr sz="4800">
                <a:solidFill>
                  <a:srgbClr val="5A666D"/>
                </a:solidFill>
              </a:defRPr>
            </a:lvl1pPr>
          </a:lstStyle>
          <a:p>
            <a:r>
              <a:rPr lang="en-GB" dirty="0"/>
              <a:t>Insert message</a:t>
            </a:r>
          </a:p>
        </p:txBody>
      </p:sp>
      <p:sp>
        <p:nvSpPr>
          <p:cNvPr id="3" name="Subtitle 2"/>
          <p:cNvSpPr>
            <a:spLocks noGrp="1"/>
          </p:cNvSpPr>
          <p:nvPr>
            <p:ph type="subTitle" idx="1" hasCustomPrompt="1"/>
          </p:nvPr>
        </p:nvSpPr>
        <p:spPr>
          <a:xfrm>
            <a:off x="714689" y="4636814"/>
            <a:ext cx="10752000" cy="807443"/>
          </a:xfrm>
        </p:spPr>
        <p:txBody>
          <a:bodyPr anchor="b">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text</a:t>
            </a:r>
          </a:p>
        </p:txBody>
      </p:sp>
      <p:sp>
        <p:nvSpPr>
          <p:cNvPr id="6" name="TextovéPole 5"/>
          <p:cNvSpPr txBox="1"/>
          <p:nvPr userDrawn="1"/>
        </p:nvSpPr>
        <p:spPr>
          <a:xfrm>
            <a:off x="1186107" y="5680917"/>
            <a:ext cx="3371757"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twitter.com/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emsa_lisbon</a:t>
            </a:r>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 </a:t>
            </a:r>
            <a:endParaRPr lang="en-GB" sz="2400" dirty="0">
              <a:solidFill>
                <a:srgbClr val="5A666D"/>
              </a:solidFill>
              <a:latin typeface="Arial" panose="020B0604020202020204" pitchFamily="34" charset="0"/>
              <a:cs typeface="Arial" panose="020B0604020202020204" pitchFamily="34" charset="0"/>
            </a:endParaRPr>
          </a:p>
        </p:txBody>
      </p:sp>
      <p:sp>
        <p:nvSpPr>
          <p:cNvPr id="12" name="TextovéPole 11"/>
          <p:cNvSpPr txBox="1"/>
          <p:nvPr userDrawn="1"/>
        </p:nvSpPr>
        <p:spPr>
          <a:xfrm>
            <a:off x="1186107" y="6050249"/>
            <a:ext cx="3646832"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facebook.com/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emsa.lisbon</a:t>
            </a:r>
            <a:endParaRPr lang="en-GB" sz="2400" dirty="0">
              <a:solidFill>
                <a:srgbClr val="5A666D"/>
              </a:solidFill>
              <a:latin typeface="Arial" panose="020B0604020202020204" pitchFamily="34" charset="0"/>
              <a:cs typeface="Arial" panose="020B0604020202020204" pitchFamily="34" charset="0"/>
            </a:endParaRPr>
          </a:p>
        </p:txBody>
      </p:sp>
      <p:pic>
        <p:nvPicPr>
          <p:cNvPr id="9" name="Obráze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690" y="5775504"/>
            <a:ext cx="276684" cy="572370"/>
          </a:xfrm>
          <a:prstGeom prst="rect">
            <a:avLst/>
          </a:prstGeom>
        </p:spPr>
      </p:pic>
      <p:grpSp>
        <p:nvGrpSpPr>
          <p:cNvPr id="11" name="Skupina 10"/>
          <p:cNvGrpSpPr/>
          <p:nvPr userDrawn="1"/>
        </p:nvGrpSpPr>
        <p:grpSpPr>
          <a:xfrm>
            <a:off x="8061831" y="5507460"/>
            <a:ext cx="3642492" cy="798090"/>
            <a:chOff x="6046373" y="5795771"/>
            <a:chExt cx="2731869" cy="798090"/>
          </a:xfrm>
        </p:grpSpPr>
        <p:pic>
          <p:nvPicPr>
            <p:cNvPr id="13" name="Obrázek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48753" y="5795771"/>
              <a:ext cx="2729489" cy="509779"/>
            </a:xfrm>
            <a:prstGeom prst="rect">
              <a:avLst/>
            </a:prstGeom>
          </p:spPr>
        </p:pic>
        <p:pic>
          <p:nvPicPr>
            <p:cNvPr id="14" name="Obrázek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46373" y="6431956"/>
              <a:ext cx="2731868" cy="161905"/>
            </a:xfrm>
            <a:prstGeom prst="rect">
              <a:avLst/>
            </a:prstGeom>
          </p:spPr>
        </p:pic>
      </p:grpSp>
    </p:spTree>
    <p:extLst>
      <p:ext uri="{BB962C8B-B14F-4D97-AF65-F5344CB8AC3E}">
        <p14:creationId xmlns:p14="http://schemas.microsoft.com/office/powerpoint/2010/main" val="213340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ure mosaic">
    <p:spTree>
      <p:nvGrpSpPr>
        <p:cNvPr id="1" name=""/>
        <p:cNvGrpSpPr/>
        <p:nvPr/>
      </p:nvGrpSpPr>
      <p:grpSpPr>
        <a:xfrm>
          <a:off x="0" y="0"/>
          <a:ext cx="0" cy="0"/>
          <a:chOff x="0" y="0"/>
          <a:chExt cx="0" cy="0"/>
        </a:xfrm>
      </p:grpSpPr>
      <p:pic>
        <p:nvPicPr>
          <p:cNvPr id="7" name="Obrázek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916681"/>
          </a:xfrm>
          <a:prstGeom prst="rect">
            <a:avLst/>
          </a:prstGeom>
        </p:spPr>
      </p:pic>
      <p:sp>
        <p:nvSpPr>
          <p:cNvPr id="2" name="Title 1"/>
          <p:cNvSpPr>
            <a:spLocks noGrp="1"/>
          </p:cNvSpPr>
          <p:nvPr>
            <p:ph type="title" hasCustomPrompt="1"/>
          </p:nvPr>
        </p:nvSpPr>
        <p:spPr/>
        <p:txBody>
          <a:bodyPr/>
          <a:lstStyle>
            <a:lvl1pPr>
              <a:defRPr/>
            </a:lvl1pPr>
          </a:lstStyle>
          <a:p>
            <a:r>
              <a:rPr lang="en-GB" dirty="0"/>
              <a:t>This is the title of the section</a:t>
            </a:r>
          </a:p>
        </p:txBody>
      </p:sp>
      <p:sp>
        <p:nvSpPr>
          <p:cNvPr id="6" name="Slide Number Placeholder 5"/>
          <p:cNvSpPr>
            <a:spLocks noGrp="1"/>
          </p:cNvSpPr>
          <p:nvPr>
            <p:ph type="sldNum" sz="quarter" idx="12"/>
          </p:nvPr>
        </p:nvSpPr>
        <p:spPr/>
        <p:txBody>
          <a:bodyPr/>
          <a:lstStyle/>
          <a:p>
            <a:fld id="{9F5869DD-A183-4DB1-94AF-557A5F3D5FC1}" type="slidenum">
              <a:rPr lang="en-GB" smtClean="0"/>
              <a:t>‹#›</a:t>
            </a:fld>
            <a:endParaRPr lang="en-GB" dirty="0"/>
          </a:p>
        </p:txBody>
      </p:sp>
      <p:pic>
        <p:nvPicPr>
          <p:cNvPr id="4" name="Obrázek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999" y="6431913"/>
            <a:ext cx="1526845" cy="214001"/>
          </a:xfrm>
          <a:prstGeom prst="rect">
            <a:avLst/>
          </a:prstGeom>
        </p:spPr>
      </p:pic>
      <p:pic>
        <p:nvPicPr>
          <p:cNvPr id="8" name="Obrázek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2400" y="916681"/>
            <a:ext cx="6809600" cy="3797522"/>
          </a:xfrm>
          <a:prstGeom prst="rect">
            <a:avLst/>
          </a:prstGeom>
        </p:spPr>
      </p:pic>
      <p:pic>
        <p:nvPicPr>
          <p:cNvPr id="9" name="Picture 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916681"/>
            <a:ext cx="6502400" cy="4122955"/>
          </a:xfrm>
          <a:prstGeom prst="rect">
            <a:avLst/>
          </a:prstGeom>
        </p:spPr>
      </p:pic>
      <p:pic>
        <p:nvPicPr>
          <p:cNvPr id="10" name="Obrázek 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3600982"/>
            <a:ext cx="5382400" cy="2691200"/>
          </a:xfrm>
          <a:prstGeom prst="rect">
            <a:avLst/>
          </a:prstGeom>
          <a:noFill/>
          <a:ln>
            <a:noFill/>
          </a:ln>
        </p:spPr>
      </p:pic>
    </p:spTree>
    <p:extLst>
      <p:ext uri="{BB962C8B-B14F-4D97-AF65-F5344CB8AC3E}">
        <p14:creationId xmlns:p14="http://schemas.microsoft.com/office/powerpoint/2010/main" val="4096910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with picture">
    <p:spTree>
      <p:nvGrpSpPr>
        <p:cNvPr id="1" name=""/>
        <p:cNvGrpSpPr/>
        <p:nvPr/>
      </p:nvGrpSpPr>
      <p:grpSpPr>
        <a:xfrm>
          <a:off x="0" y="0"/>
          <a:ext cx="0" cy="0"/>
          <a:chOff x="0" y="0"/>
          <a:chExt cx="0" cy="0"/>
        </a:xfrm>
      </p:grpSpPr>
      <p:sp>
        <p:nvSpPr>
          <p:cNvPr id="6" name="TextovéPole 5"/>
          <p:cNvSpPr txBox="1"/>
          <p:nvPr userDrawn="1"/>
        </p:nvSpPr>
        <p:spPr>
          <a:xfrm>
            <a:off x="1186107" y="5680917"/>
            <a:ext cx="3371757"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twitter.com/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emsa_lisbon</a:t>
            </a:r>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 </a:t>
            </a:r>
            <a:endParaRPr lang="en-GB" sz="2400" dirty="0">
              <a:solidFill>
                <a:srgbClr val="5A666D"/>
              </a:solidFill>
              <a:latin typeface="Arial" panose="020B0604020202020204" pitchFamily="34" charset="0"/>
              <a:cs typeface="Arial" panose="020B0604020202020204" pitchFamily="34" charset="0"/>
            </a:endParaRPr>
          </a:p>
        </p:txBody>
      </p:sp>
      <p:sp>
        <p:nvSpPr>
          <p:cNvPr id="12" name="TextovéPole 11"/>
          <p:cNvSpPr txBox="1"/>
          <p:nvPr userDrawn="1"/>
        </p:nvSpPr>
        <p:spPr>
          <a:xfrm>
            <a:off x="1186107" y="6050249"/>
            <a:ext cx="3646832" cy="369332"/>
          </a:xfrm>
          <a:prstGeom prst="rect">
            <a:avLst/>
          </a:prstGeom>
          <a:noFill/>
        </p:spPr>
        <p:txBody>
          <a:bodyPr wrap="none" lIns="0" tIns="0" rIns="0" bIns="0" rtlCol="0">
            <a:spAutoFit/>
          </a:bodyPr>
          <a:lstStyle/>
          <a:p>
            <a:r>
              <a:rPr lang="en-GB" sz="2400" b="0" i="0" u="none" strike="noStrike" kern="1200" baseline="0" dirty="0">
                <a:solidFill>
                  <a:srgbClr val="5A666D"/>
                </a:solidFill>
                <a:latin typeface="Arial" panose="020B0604020202020204" pitchFamily="34" charset="0"/>
                <a:ea typeface="+mn-ea"/>
                <a:cs typeface="Arial" panose="020B0604020202020204" pitchFamily="34" charset="0"/>
              </a:rPr>
              <a:t>facebook.com/</a:t>
            </a:r>
            <a:r>
              <a:rPr lang="en-GB" sz="2400" b="0" i="0" u="none" strike="noStrike" kern="1200" baseline="0" dirty="0" err="1">
                <a:solidFill>
                  <a:srgbClr val="5A666D"/>
                </a:solidFill>
                <a:latin typeface="Arial" panose="020B0604020202020204" pitchFamily="34" charset="0"/>
                <a:ea typeface="+mn-ea"/>
                <a:cs typeface="Arial" panose="020B0604020202020204" pitchFamily="34" charset="0"/>
              </a:rPr>
              <a:t>emsa.lisbon</a:t>
            </a:r>
            <a:endParaRPr lang="en-GB" sz="2400" dirty="0">
              <a:solidFill>
                <a:srgbClr val="5A666D"/>
              </a:solidFill>
              <a:latin typeface="Arial" panose="020B0604020202020204" pitchFamily="34" charset="0"/>
              <a:cs typeface="Arial" panose="020B0604020202020204" pitchFamily="34" charset="0"/>
            </a:endParaRPr>
          </a:p>
        </p:txBody>
      </p:sp>
      <p:pic>
        <p:nvPicPr>
          <p:cNvPr id="9" name="Obráze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690" y="5775504"/>
            <a:ext cx="276684" cy="572370"/>
          </a:xfrm>
          <a:prstGeom prst="rect">
            <a:avLst/>
          </a:prstGeom>
        </p:spPr>
      </p:pic>
      <p:grpSp>
        <p:nvGrpSpPr>
          <p:cNvPr id="11" name="Skupina 10"/>
          <p:cNvGrpSpPr/>
          <p:nvPr userDrawn="1"/>
        </p:nvGrpSpPr>
        <p:grpSpPr>
          <a:xfrm>
            <a:off x="8061831" y="5507460"/>
            <a:ext cx="3642492" cy="798090"/>
            <a:chOff x="6046373" y="5795771"/>
            <a:chExt cx="2731869" cy="798090"/>
          </a:xfrm>
        </p:grpSpPr>
        <p:pic>
          <p:nvPicPr>
            <p:cNvPr id="13" name="Obrázek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48753" y="5795771"/>
              <a:ext cx="2729489" cy="509779"/>
            </a:xfrm>
            <a:prstGeom prst="rect">
              <a:avLst/>
            </a:prstGeom>
          </p:spPr>
        </p:pic>
        <p:pic>
          <p:nvPicPr>
            <p:cNvPr id="14" name="Obrázek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46373" y="6431956"/>
              <a:ext cx="2731868" cy="161905"/>
            </a:xfrm>
            <a:prstGeom prst="rect">
              <a:avLst/>
            </a:prstGeom>
          </p:spPr>
        </p:pic>
      </p:grpSp>
      <p:sp>
        <p:nvSpPr>
          <p:cNvPr id="10" name="Podnadpis 2"/>
          <p:cNvSpPr>
            <a:spLocks noGrp="1"/>
          </p:cNvSpPr>
          <p:nvPr>
            <p:ph type="subTitle" idx="1"/>
          </p:nvPr>
        </p:nvSpPr>
        <p:spPr>
          <a:xfrm>
            <a:off x="714689" y="5054600"/>
            <a:ext cx="10752000" cy="389656"/>
          </a:xfrm>
        </p:spPr>
        <p:txBody>
          <a:bodyPr/>
          <a:lstStyle/>
          <a:p>
            <a:r>
              <a:rPr lang="en-GB" dirty="0"/>
              <a:t>emsa.europa.eu</a:t>
            </a: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12192000" cy="4825614"/>
          </a:xfrm>
          <a:prstGeom prst="rect">
            <a:avLst/>
          </a:prstGeom>
        </p:spPr>
      </p:pic>
    </p:spTree>
    <p:extLst>
      <p:ext uri="{BB962C8B-B14F-4D97-AF65-F5344CB8AC3E}">
        <p14:creationId xmlns:p14="http://schemas.microsoft.com/office/powerpoint/2010/main" val="10595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84428" cy="4257081"/>
          </a:xfrm>
          <a:prstGeom prst="rect">
            <a:avLst/>
          </a:prstGeom>
        </p:spPr>
      </p:pic>
      <p:sp>
        <p:nvSpPr>
          <p:cNvPr id="2" name="Title 1"/>
          <p:cNvSpPr>
            <a:spLocks noGrp="1"/>
          </p:cNvSpPr>
          <p:nvPr>
            <p:ph type="ctrTitle" hasCustomPrompt="1"/>
          </p:nvPr>
        </p:nvSpPr>
        <p:spPr>
          <a:xfrm>
            <a:off x="720000" y="969964"/>
            <a:ext cx="10752000" cy="2327275"/>
          </a:xfrm>
        </p:spPr>
        <p:txBody>
          <a:bodyPr anchor="b">
            <a:normAutofit/>
          </a:bodyPr>
          <a:lstStyle>
            <a:lvl1pPr algn="l">
              <a:defRPr sz="4800">
                <a:solidFill>
                  <a:srgbClr val="5A666D"/>
                </a:solidFill>
              </a:defRPr>
            </a:lvl1pPr>
          </a:lstStyle>
          <a:p>
            <a:r>
              <a:rPr lang="en-GB" dirty="0"/>
              <a:t>This is the title page</a:t>
            </a:r>
            <a:br>
              <a:rPr lang="en-GB" dirty="0"/>
            </a:br>
            <a:r>
              <a:rPr lang="en-GB" dirty="0"/>
              <a:t>for the whole presentation</a:t>
            </a:r>
            <a:br>
              <a:rPr lang="en-GB" dirty="0"/>
            </a:br>
            <a:r>
              <a:rPr lang="en-GB" dirty="0"/>
              <a:t>in three lines maximum</a:t>
            </a:r>
          </a:p>
        </p:txBody>
      </p:sp>
      <p:sp>
        <p:nvSpPr>
          <p:cNvPr id="3" name="Subtitle 2"/>
          <p:cNvSpPr>
            <a:spLocks noGrp="1"/>
          </p:cNvSpPr>
          <p:nvPr>
            <p:ph type="subTitle" idx="1" hasCustomPrompt="1"/>
          </p:nvPr>
        </p:nvSpPr>
        <p:spPr>
          <a:xfrm>
            <a:off x="720000" y="3297239"/>
            <a:ext cx="10752000" cy="807443"/>
          </a:xfrm>
        </p:spPr>
        <p:txBody>
          <a:bodyPr anchor="ctr">
            <a:normAutofit/>
          </a:bodyPr>
          <a:lstStyle>
            <a:lvl1pPr marL="0" indent="0" algn="l">
              <a:buNone/>
              <a:defRPr sz="32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one line maximum</a:t>
            </a:r>
          </a:p>
        </p:txBody>
      </p:sp>
      <p:pic>
        <p:nvPicPr>
          <p:cNvPr id="7" name="Obrázek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2561" y="282140"/>
            <a:ext cx="3641760" cy="162000"/>
          </a:xfrm>
          <a:prstGeom prst="rect">
            <a:avLst/>
          </a:prstGeom>
        </p:spPr>
      </p:pic>
      <p:pic>
        <p:nvPicPr>
          <p:cNvPr id="8" name="Obrázek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65005" y="5806801"/>
            <a:ext cx="3639319" cy="509779"/>
          </a:xfrm>
          <a:prstGeom prst="rect">
            <a:avLst/>
          </a:prstGeom>
        </p:spPr>
      </p:pic>
      <p:sp>
        <p:nvSpPr>
          <p:cNvPr id="9" name="Zástupný symbol pro text 18"/>
          <p:cNvSpPr>
            <a:spLocks noGrp="1"/>
          </p:cNvSpPr>
          <p:nvPr>
            <p:ph type="body" sz="quarter" idx="11" hasCustomPrompt="1"/>
          </p:nvPr>
        </p:nvSpPr>
        <p:spPr>
          <a:xfrm>
            <a:off x="720000" y="5728812"/>
            <a:ext cx="6299200" cy="576739"/>
          </a:xfrm>
        </p:spPr>
        <p:txBody>
          <a:bodyPr anchor="b">
            <a:normAutofit/>
          </a:bodyPr>
          <a:lstStyle>
            <a:lvl1pPr>
              <a:defRPr sz="1800" b="0">
                <a:solidFill>
                  <a:srgbClr val="5A666D"/>
                </a:solidFill>
              </a:defRPr>
            </a:lvl1pPr>
          </a:lstStyle>
          <a:p>
            <a:pPr lvl="0"/>
            <a:r>
              <a:rPr lang="en-GB" dirty="0"/>
              <a:t>Insert text</a:t>
            </a:r>
          </a:p>
        </p:txBody>
      </p:sp>
      <p:sp>
        <p:nvSpPr>
          <p:cNvPr id="11" name="Zástupný symbol pro text 16"/>
          <p:cNvSpPr>
            <a:spLocks noGrp="1"/>
          </p:cNvSpPr>
          <p:nvPr>
            <p:ph type="body" sz="quarter" idx="10" hasCustomPrompt="1"/>
          </p:nvPr>
        </p:nvSpPr>
        <p:spPr>
          <a:xfrm>
            <a:off x="720001" y="4909661"/>
            <a:ext cx="6743700" cy="819150"/>
          </a:xfrm>
        </p:spPr>
        <p:txBody>
          <a:bodyPr anchor="b">
            <a:normAutofit/>
          </a:bodyPr>
          <a:lstStyle>
            <a:lvl1pPr>
              <a:defRPr sz="2400" b="0">
                <a:solidFill>
                  <a:srgbClr val="5A666D"/>
                </a:solidFill>
              </a:defRPr>
            </a:lvl1pPr>
          </a:lstStyle>
          <a:p>
            <a:pPr lvl="0"/>
            <a:r>
              <a:rPr lang="en-GB" dirty="0"/>
              <a:t>Insert text</a:t>
            </a:r>
          </a:p>
        </p:txBody>
      </p:sp>
    </p:spTree>
    <p:extLst>
      <p:ext uri="{BB962C8B-B14F-4D97-AF65-F5344CB8AC3E}">
        <p14:creationId xmlns:p14="http://schemas.microsoft.com/office/powerpoint/2010/main" val="395358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with picture 2">
    <p:spTree>
      <p:nvGrpSpPr>
        <p:cNvPr id="1" name=""/>
        <p:cNvGrpSpPr/>
        <p:nvPr/>
      </p:nvGrpSpPr>
      <p:grpSpPr>
        <a:xfrm>
          <a:off x="0" y="0"/>
          <a:ext cx="0" cy="0"/>
          <a:chOff x="0" y="0"/>
          <a:chExt cx="0" cy="0"/>
        </a:xfrm>
      </p:grpSpPr>
      <p:grpSp>
        <p:nvGrpSpPr>
          <p:cNvPr id="11" name="Skupina 10"/>
          <p:cNvGrpSpPr/>
          <p:nvPr userDrawn="1"/>
        </p:nvGrpSpPr>
        <p:grpSpPr>
          <a:xfrm>
            <a:off x="8061831" y="5507460"/>
            <a:ext cx="3642492" cy="798090"/>
            <a:chOff x="6046373" y="5795771"/>
            <a:chExt cx="2731869" cy="798090"/>
          </a:xfrm>
        </p:grpSpPr>
        <p:pic>
          <p:nvPicPr>
            <p:cNvPr id="13" name="Obrázek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48753" y="5795771"/>
              <a:ext cx="2729489" cy="509779"/>
            </a:xfrm>
            <a:prstGeom prst="rect">
              <a:avLst/>
            </a:prstGeom>
          </p:spPr>
        </p:pic>
        <p:pic>
          <p:nvPicPr>
            <p:cNvPr id="14" name="Obrázek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46373" y="6431956"/>
              <a:ext cx="2731868" cy="161905"/>
            </a:xfrm>
            <a:prstGeom prst="rect">
              <a:avLst/>
            </a:prstGeom>
          </p:spPr>
        </p:pic>
      </p:gr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4825614"/>
          </a:xfrm>
          <a:prstGeom prst="rect">
            <a:avLst/>
          </a:prstGeom>
        </p:spPr>
      </p:pic>
      <p:pic>
        <p:nvPicPr>
          <p:cNvPr id="3" name="Picture 2">
            <a:extLst>
              <a:ext uri="{FF2B5EF4-FFF2-40B4-BE49-F238E27FC236}">
                <a16:creationId xmlns:a16="http://schemas.microsoft.com/office/drawing/2014/main" id="{D462AEFF-A58C-C30C-A43D-38CF7566DC80}"/>
              </a:ext>
            </a:extLst>
          </p:cNvPr>
          <p:cNvPicPr>
            <a:picLocks noChangeAspect="1"/>
          </p:cNvPicPr>
          <p:nvPr userDrawn="1"/>
        </p:nvPicPr>
        <p:blipFill>
          <a:blip r:embed="rId5"/>
          <a:stretch>
            <a:fillRect/>
          </a:stretch>
        </p:blipFill>
        <p:spPr>
          <a:xfrm>
            <a:off x="376298" y="5444257"/>
            <a:ext cx="6794500" cy="1304925"/>
          </a:xfrm>
          <a:prstGeom prst="rect">
            <a:avLst/>
          </a:prstGeom>
        </p:spPr>
      </p:pic>
    </p:spTree>
    <p:extLst>
      <p:ext uri="{BB962C8B-B14F-4D97-AF65-F5344CB8AC3E}">
        <p14:creationId xmlns:p14="http://schemas.microsoft.com/office/powerpoint/2010/main" val="1039841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lang="en-GB" dirty="0"/>
            </a:lvl1pPr>
          </a:lstStyle>
          <a:p>
            <a:endParaRPr lang="en-GB"/>
          </a:p>
        </p:txBody>
      </p:sp>
      <p:sp>
        <p:nvSpPr>
          <p:cNvPr id="4" name="Slide Number Placeholder 3"/>
          <p:cNvSpPr>
            <a:spLocks noGrp="1"/>
          </p:cNvSpPr>
          <p:nvPr>
            <p:ph type="sldNum" sz="quarter" idx="12"/>
          </p:nvPr>
        </p:nvSpPr>
        <p:spPr/>
        <p:txBody>
          <a:bodyPr/>
          <a:lstStyle/>
          <a:p>
            <a:fld id="{9F5869DD-A183-4DB1-94AF-557A5F3D5FC1}" type="slidenum">
              <a:rPr lang="en-GB" smtClean="0"/>
              <a:t>‹#›</a:t>
            </a:fld>
            <a:endParaRPr lang="en-GB" dirty="0"/>
          </a:p>
        </p:txBody>
      </p:sp>
    </p:spTree>
    <p:extLst>
      <p:ext uri="{BB962C8B-B14F-4D97-AF65-F5344CB8AC3E}">
        <p14:creationId xmlns:p14="http://schemas.microsoft.com/office/powerpoint/2010/main" val="342307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Úvodní snímek">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4257319"/>
          </a:xfrm>
          <a:prstGeom prst="rect">
            <a:avLst/>
          </a:prstGeom>
        </p:spPr>
      </p:pic>
      <p:sp>
        <p:nvSpPr>
          <p:cNvPr id="2" name="Title 1"/>
          <p:cNvSpPr>
            <a:spLocks noGrp="1"/>
          </p:cNvSpPr>
          <p:nvPr>
            <p:ph type="ctrTitle"/>
          </p:nvPr>
        </p:nvSpPr>
        <p:spPr>
          <a:xfrm>
            <a:off x="720000" y="969964"/>
            <a:ext cx="10752000" cy="2327275"/>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20000" y="3297239"/>
            <a:ext cx="10752000" cy="807443"/>
          </a:xfrm>
        </p:spPr>
        <p:txBody>
          <a:bodyPr anchor="ctr">
            <a:normAutofit/>
          </a:bodyPr>
          <a:lstStyle>
            <a:lvl1pPr marL="0" indent="0" algn="l">
              <a:buNone/>
              <a:defRPr sz="3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Zástupný symbol pro text 18"/>
          <p:cNvSpPr>
            <a:spLocks noGrp="1"/>
          </p:cNvSpPr>
          <p:nvPr>
            <p:ph type="body" sz="quarter" idx="11"/>
          </p:nvPr>
        </p:nvSpPr>
        <p:spPr>
          <a:xfrm>
            <a:off x="720000" y="5728812"/>
            <a:ext cx="6299200" cy="576739"/>
          </a:xfrm>
        </p:spPr>
        <p:txBody>
          <a:bodyPr anchor="b">
            <a:normAutofit/>
          </a:bodyPr>
          <a:lstStyle>
            <a:lvl1pPr>
              <a:defRPr sz="1800" b="0">
                <a:solidFill>
                  <a:srgbClr val="5A666D"/>
                </a:solidFill>
              </a:defRPr>
            </a:lvl1pPr>
          </a:lstStyle>
          <a:p>
            <a:pPr lvl="0"/>
            <a:r>
              <a:rPr lang="en-US"/>
              <a:t>Click to edit Master text styles</a:t>
            </a:r>
          </a:p>
        </p:txBody>
      </p:sp>
      <p:sp>
        <p:nvSpPr>
          <p:cNvPr id="11" name="Zástupný symbol pro text 16"/>
          <p:cNvSpPr>
            <a:spLocks noGrp="1"/>
          </p:cNvSpPr>
          <p:nvPr>
            <p:ph type="body" sz="quarter" idx="10"/>
          </p:nvPr>
        </p:nvSpPr>
        <p:spPr>
          <a:xfrm>
            <a:off x="720001" y="4909661"/>
            <a:ext cx="6743700" cy="819150"/>
          </a:xfrm>
        </p:spPr>
        <p:txBody>
          <a:bodyPr anchor="b">
            <a:normAutofit/>
          </a:bodyPr>
          <a:lstStyle>
            <a:lvl1pPr>
              <a:defRPr sz="2400" b="0">
                <a:solidFill>
                  <a:srgbClr val="5A666D"/>
                </a:solidFill>
              </a:defRPr>
            </a:lvl1pPr>
          </a:lstStyle>
          <a:p>
            <a:pPr lvl="0"/>
            <a:r>
              <a:rPr lang="en-US"/>
              <a:t>Click to edit Master text styles</a:t>
            </a:r>
          </a:p>
        </p:txBody>
      </p:sp>
      <p:grpSp>
        <p:nvGrpSpPr>
          <p:cNvPr id="7" name="Skupina 6"/>
          <p:cNvGrpSpPr/>
          <p:nvPr userDrawn="1"/>
        </p:nvGrpSpPr>
        <p:grpSpPr>
          <a:xfrm>
            <a:off x="8061831" y="5507460"/>
            <a:ext cx="3642492" cy="798090"/>
            <a:chOff x="6046373" y="5795771"/>
            <a:chExt cx="2731869" cy="798090"/>
          </a:xfrm>
        </p:grpSpPr>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48753" y="5795771"/>
              <a:ext cx="2729489" cy="509779"/>
            </a:xfrm>
            <a:prstGeom prst="rect">
              <a:avLst/>
            </a:prstGeom>
          </p:spPr>
        </p:pic>
        <p:pic>
          <p:nvPicPr>
            <p:cNvPr id="4" name="Obrázek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46373" y="6431956"/>
              <a:ext cx="2731868" cy="161905"/>
            </a:xfrm>
            <a:prstGeom prst="rect">
              <a:avLst/>
            </a:prstGeom>
          </p:spPr>
        </p:pic>
      </p:grpSp>
    </p:spTree>
    <p:extLst>
      <p:ext uri="{BB962C8B-B14F-4D97-AF65-F5344CB8AC3E}">
        <p14:creationId xmlns:p14="http://schemas.microsoft.com/office/powerpoint/2010/main" val="1897969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5869DD-A183-4DB1-94AF-557A5F3D5FC1}" type="slidenum">
              <a:rPr lang="en-GB" smtClean="0"/>
              <a:t>‹#›</a:t>
            </a:fld>
            <a:endParaRPr lang="en-GB"/>
          </a:p>
        </p:txBody>
      </p:sp>
      <p:sp>
        <p:nvSpPr>
          <p:cNvPr id="6" name="Title 1"/>
          <p:cNvSpPr>
            <a:spLocks noGrp="1"/>
          </p:cNvSpPr>
          <p:nvPr>
            <p:ph type="title" hasCustomPrompt="1"/>
          </p:nvPr>
        </p:nvSpPr>
        <p:spPr>
          <a:xfrm>
            <a:off x="720006" y="4"/>
            <a:ext cx="8047156" cy="909023"/>
          </a:xfrm>
        </p:spPr>
        <p:txBody>
          <a:bodyPr/>
          <a:lstStyle>
            <a:lvl1pPr>
              <a:defRPr b="0"/>
            </a:lvl1pPr>
          </a:lstStyle>
          <a:p>
            <a:r>
              <a:rPr lang="en-GB"/>
              <a:t>This is the title of the slide</a:t>
            </a:r>
          </a:p>
        </p:txBody>
      </p:sp>
    </p:spTree>
    <p:extLst>
      <p:ext uri="{BB962C8B-B14F-4D97-AF65-F5344CB8AC3E}">
        <p14:creationId xmlns:p14="http://schemas.microsoft.com/office/powerpoint/2010/main" val="325402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83188" cy="4257427"/>
          </a:xfrm>
          <a:prstGeom prst="rect">
            <a:avLst/>
          </a:prstGeom>
        </p:spPr>
      </p:pic>
      <p:pic>
        <p:nvPicPr>
          <p:cNvPr id="6" name="Obrázek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2561" y="282140"/>
            <a:ext cx="3641760" cy="162000"/>
          </a:xfrm>
          <a:prstGeom prst="rect">
            <a:avLst/>
          </a:prstGeom>
        </p:spPr>
      </p:pic>
      <p:sp>
        <p:nvSpPr>
          <p:cNvPr id="2" name="Title 1"/>
          <p:cNvSpPr>
            <a:spLocks noGrp="1"/>
          </p:cNvSpPr>
          <p:nvPr>
            <p:ph type="ctrTitle" hasCustomPrompt="1"/>
          </p:nvPr>
        </p:nvSpPr>
        <p:spPr>
          <a:xfrm>
            <a:off x="720000" y="969964"/>
            <a:ext cx="10752000" cy="2327275"/>
          </a:xfrm>
        </p:spPr>
        <p:txBody>
          <a:bodyPr anchor="b">
            <a:normAutofit/>
          </a:bodyPr>
          <a:lstStyle>
            <a:lvl1pPr algn="l">
              <a:defRPr sz="4800">
                <a:solidFill>
                  <a:schemeClr val="bg1"/>
                </a:solidFill>
              </a:defRPr>
            </a:lvl1pPr>
          </a:lstStyle>
          <a:p>
            <a:r>
              <a:rPr lang="en-GB" dirty="0"/>
              <a:t>This is the title page</a:t>
            </a:r>
            <a:br>
              <a:rPr lang="en-GB" dirty="0"/>
            </a:br>
            <a:r>
              <a:rPr lang="en-GB" dirty="0"/>
              <a:t>for the whole presentation</a:t>
            </a:r>
            <a:br>
              <a:rPr lang="en-GB" dirty="0"/>
            </a:br>
            <a:r>
              <a:rPr lang="en-GB" dirty="0"/>
              <a:t>in three lines maximum</a:t>
            </a:r>
          </a:p>
        </p:txBody>
      </p:sp>
      <p:sp>
        <p:nvSpPr>
          <p:cNvPr id="3" name="Subtitle 2"/>
          <p:cNvSpPr>
            <a:spLocks noGrp="1"/>
          </p:cNvSpPr>
          <p:nvPr>
            <p:ph type="subTitle" idx="1" hasCustomPrompt="1"/>
          </p:nvPr>
        </p:nvSpPr>
        <p:spPr>
          <a:xfrm>
            <a:off x="720000" y="3297239"/>
            <a:ext cx="10752000" cy="807443"/>
          </a:xfrm>
        </p:spPr>
        <p:txBody>
          <a:bodyPr anchor="ctr">
            <a:normAutofit/>
          </a:bodyPr>
          <a:lstStyle>
            <a:lvl1pPr marL="0" indent="0" algn="l">
              <a:buNone/>
              <a:defRPr sz="32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one line maximum</a:t>
            </a:r>
          </a:p>
        </p:txBody>
      </p:sp>
      <p:pic>
        <p:nvPicPr>
          <p:cNvPr id="8" name="Obrázek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65005" y="5795772"/>
            <a:ext cx="3639319" cy="509779"/>
          </a:xfrm>
          <a:prstGeom prst="rect">
            <a:avLst/>
          </a:prstGeom>
        </p:spPr>
      </p:pic>
      <p:sp>
        <p:nvSpPr>
          <p:cNvPr id="9" name="Zástupný symbol pro text 18"/>
          <p:cNvSpPr>
            <a:spLocks noGrp="1"/>
          </p:cNvSpPr>
          <p:nvPr>
            <p:ph type="body" sz="quarter" idx="11" hasCustomPrompt="1"/>
          </p:nvPr>
        </p:nvSpPr>
        <p:spPr>
          <a:xfrm>
            <a:off x="720000" y="5728812"/>
            <a:ext cx="6299200" cy="576739"/>
          </a:xfrm>
        </p:spPr>
        <p:txBody>
          <a:bodyPr anchor="b">
            <a:normAutofit/>
          </a:bodyPr>
          <a:lstStyle>
            <a:lvl1pPr>
              <a:defRPr sz="1800" b="0">
                <a:solidFill>
                  <a:srgbClr val="5A666D"/>
                </a:solidFill>
              </a:defRPr>
            </a:lvl1pPr>
          </a:lstStyle>
          <a:p>
            <a:pPr lvl="0"/>
            <a:r>
              <a:rPr lang="en-GB" dirty="0"/>
              <a:t>Insert text</a:t>
            </a:r>
          </a:p>
        </p:txBody>
      </p:sp>
      <p:sp>
        <p:nvSpPr>
          <p:cNvPr id="11" name="Zástupný symbol pro text 16"/>
          <p:cNvSpPr>
            <a:spLocks noGrp="1"/>
          </p:cNvSpPr>
          <p:nvPr>
            <p:ph type="body" sz="quarter" idx="10" hasCustomPrompt="1"/>
          </p:nvPr>
        </p:nvSpPr>
        <p:spPr>
          <a:xfrm>
            <a:off x="720001" y="4909661"/>
            <a:ext cx="6743700" cy="819150"/>
          </a:xfrm>
        </p:spPr>
        <p:txBody>
          <a:bodyPr anchor="b">
            <a:normAutofit/>
          </a:bodyPr>
          <a:lstStyle>
            <a:lvl1pPr>
              <a:defRPr sz="2400" b="0">
                <a:solidFill>
                  <a:srgbClr val="5A666D"/>
                </a:solidFill>
              </a:defRPr>
            </a:lvl1pPr>
          </a:lstStyle>
          <a:p>
            <a:pPr lvl="0"/>
            <a:r>
              <a:rPr lang="en-GB" dirty="0"/>
              <a:t>Insert text</a:t>
            </a:r>
          </a:p>
        </p:txBody>
      </p:sp>
    </p:spTree>
    <p:extLst>
      <p:ext uri="{BB962C8B-B14F-4D97-AF65-F5344CB8AC3E}">
        <p14:creationId xmlns:p14="http://schemas.microsoft.com/office/powerpoint/2010/main" val="401520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4257319"/>
          </a:xfrm>
          <a:prstGeom prst="rect">
            <a:avLst/>
          </a:prstGeom>
        </p:spPr>
      </p:pic>
      <p:sp>
        <p:nvSpPr>
          <p:cNvPr id="2" name="Title 1"/>
          <p:cNvSpPr>
            <a:spLocks noGrp="1"/>
          </p:cNvSpPr>
          <p:nvPr>
            <p:ph type="ctrTitle" hasCustomPrompt="1"/>
          </p:nvPr>
        </p:nvSpPr>
        <p:spPr>
          <a:xfrm>
            <a:off x="720000" y="969964"/>
            <a:ext cx="10752000" cy="2327275"/>
          </a:xfrm>
        </p:spPr>
        <p:txBody>
          <a:bodyPr anchor="b">
            <a:normAutofit/>
          </a:bodyPr>
          <a:lstStyle>
            <a:lvl1pPr algn="l">
              <a:defRPr sz="4800">
                <a:solidFill>
                  <a:schemeClr val="bg1"/>
                </a:solidFill>
              </a:defRPr>
            </a:lvl1pPr>
          </a:lstStyle>
          <a:p>
            <a:r>
              <a:rPr lang="en-GB" dirty="0"/>
              <a:t>This is the title page</a:t>
            </a:r>
            <a:br>
              <a:rPr lang="en-GB" dirty="0"/>
            </a:br>
            <a:r>
              <a:rPr lang="en-GB" dirty="0"/>
              <a:t>for the whole presentation</a:t>
            </a:r>
            <a:br>
              <a:rPr lang="en-GB" dirty="0"/>
            </a:br>
            <a:r>
              <a:rPr lang="en-GB" dirty="0"/>
              <a:t>in three lines maximum</a:t>
            </a:r>
          </a:p>
        </p:txBody>
      </p:sp>
      <p:sp>
        <p:nvSpPr>
          <p:cNvPr id="3" name="Subtitle 2"/>
          <p:cNvSpPr>
            <a:spLocks noGrp="1"/>
          </p:cNvSpPr>
          <p:nvPr>
            <p:ph type="subTitle" idx="1" hasCustomPrompt="1"/>
          </p:nvPr>
        </p:nvSpPr>
        <p:spPr>
          <a:xfrm>
            <a:off x="720000" y="3297239"/>
            <a:ext cx="10752000" cy="807443"/>
          </a:xfrm>
        </p:spPr>
        <p:txBody>
          <a:bodyPr anchor="ctr">
            <a:normAutofit/>
          </a:bodyPr>
          <a:lstStyle>
            <a:lvl1pPr marL="0" indent="0" algn="l">
              <a:buNone/>
              <a:defRPr sz="3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one line maximum</a:t>
            </a:r>
          </a:p>
        </p:txBody>
      </p:sp>
      <p:sp>
        <p:nvSpPr>
          <p:cNvPr id="9" name="Zástupný symbol pro text 18"/>
          <p:cNvSpPr>
            <a:spLocks noGrp="1"/>
          </p:cNvSpPr>
          <p:nvPr>
            <p:ph type="body" sz="quarter" idx="11" hasCustomPrompt="1"/>
          </p:nvPr>
        </p:nvSpPr>
        <p:spPr>
          <a:xfrm>
            <a:off x="720000" y="5728812"/>
            <a:ext cx="6299200" cy="576739"/>
          </a:xfrm>
        </p:spPr>
        <p:txBody>
          <a:bodyPr anchor="b">
            <a:normAutofit/>
          </a:bodyPr>
          <a:lstStyle>
            <a:lvl1pPr>
              <a:defRPr sz="1800" b="0">
                <a:solidFill>
                  <a:srgbClr val="5A666D"/>
                </a:solidFill>
              </a:defRPr>
            </a:lvl1pPr>
          </a:lstStyle>
          <a:p>
            <a:pPr lvl="0"/>
            <a:r>
              <a:rPr lang="en-GB" dirty="0"/>
              <a:t>Insert text</a:t>
            </a:r>
          </a:p>
        </p:txBody>
      </p:sp>
      <p:sp>
        <p:nvSpPr>
          <p:cNvPr id="11" name="Zástupný symbol pro text 16"/>
          <p:cNvSpPr>
            <a:spLocks noGrp="1"/>
          </p:cNvSpPr>
          <p:nvPr>
            <p:ph type="body" sz="quarter" idx="10" hasCustomPrompt="1"/>
          </p:nvPr>
        </p:nvSpPr>
        <p:spPr>
          <a:xfrm>
            <a:off x="720001" y="4909661"/>
            <a:ext cx="6743700" cy="819150"/>
          </a:xfrm>
        </p:spPr>
        <p:txBody>
          <a:bodyPr anchor="b">
            <a:normAutofit/>
          </a:bodyPr>
          <a:lstStyle>
            <a:lvl1pPr>
              <a:defRPr sz="2400" b="0">
                <a:solidFill>
                  <a:srgbClr val="5A666D"/>
                </a:solidFill>
              </a:defRPr>
            </a:lvl1pPr>
          </a:lstStyle>
          <a:p>
            <a:pPr lvl="0"/>
            <a:r>
              <a:rPr lang="en-GB" dirty="0"/>
              <a:t>Insert text</a:t>
            </a:r>
          </a:p>
        </p:txBody>
      </p:sp>
      <p:grpSp>
        <p:nvGrpSpPr>
          <p:cNvPr id="7" name="Skupina 6"/>
          <p:cNvGrpSpPr/>
          <p:nvPr userDrawn="1"/>
        </p:nvGrpSpPr>
        <p:grpSpPr>
          <a:xfrm>
            <a:off x="8061831" y="5507460"/>
            <a:ext cx="3642492" cy="798090"/>
            <a:chOff x="6046373" y="5795771"/>
            <a:chExt cx="2731869" cy="798090"/>
          </a:xfrm>
        </p:grpSpPr>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48753" y="5795771"/>
              <a:ext cx="2729489" cy="509779"/>
            </a:xfrm>
            <a:prstGeom prst="rect">
              <a:avLst/>
            </a:prstGeom>
          </p:spPr>
        </p:pic>
        <p:pic>
          <p:nvPicPr>
            <p:cNvPr id="4" name="Obrázek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46373" y="6431956"/>
              <a:ext cx="2731868" cy="161905"/>
            </a:xfrm>
            <a:prstGeom prst="rect">
              <a:avLst/>
            </a:prstGeom>
          </p:spPr>
        </p:pic>
      </p:grpSp>
    </p:spTree>
    <p:extLst>
      <p:ext uri="{BB962C8B-B14F-4D97-AF65-F5344CB8AC3E}">
        <p14:creationId xmlns:p14="http://schemas.microsoft.com/office/powerpoint/2010/main" val="1676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lang="en-GB" dirty="0"/>
            </a:lvl1pPr>
          </a:lstStyle>
          <a:p>
            <a:endParaRPr lang="en-GB"/>
          </a:p>
        </p:txBody>
      </p:sp>
      <p:sp>
        <p:nvSpPr>
          <p:cNvPr id="2" name="Title 1"/>
          <p:cNvSpPr>
            <a:spLocks noGrp="1"/>
          </p:cNvSpPr>
          <p:nvPr>
            <p:ph type="title" hasCustomPrompt="1"/>
          </p:nvPr>
        </p:nvSpPr>
        <p:spPr/>
        <p:txBody>
          <a:bodyPr/>
          <a:lstStyle/>
          <a:p>
            <a:r>
              <a:rPr lang="en-GB" dirty="0"/>
              <a:t>This is the title of the slide</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6" name="Slide Number Placeholder 5"/>
          <p:cNvSpPr>
            <a:spLocks noGrp="1"/>
          </p:cNvSpPr>
          <p:nvPr>
            <p:ph type="sldNum" sz="quarter" idx="12"/>
          </p:nvPr>
        </p:nvSpPr>
        <p:spPr/>
        <p:txBody>
          <a:bodyPr/>
          <a:lstStyle/>
          <a:p>
            <a:fld id="{9F5869DD-A183-4DB1-94AF-557A5F3D5FC1}" type="slidenum">
              <a:rPr lang="en-GB" smtClean="0"/>
              <a:t>‹#›</a:t>
            </a:fld>
            <a:endParaRPr lang="en-GB" dirty="0"/>
          </a:p>
        </p:txBody>
      </p:sp>
    </p:spTree>
    <p:extLst>
      <p:ext uri="{BB962C8B-B14F-4D97-AF65-F5344CB8AC3E}">
        <p14:creationId xmlns:p14="http://schemas.microsoft.com/office/powerpoint/2010/main" val="232698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pic>
        <p:nvPicPr>
          <p:cNvPr id="7" name="Obrázek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916681"/>
          </a:xfrm>
          <a:prstGeom prst="rect">
            <a:avLst/>
          </a:prstGeom>
        </p:spPr>
      </p:pic>
      <p:sp>
        <p:nvSpPr>
          <p:cNvPr id="5" name="Footer Placeholder 4"/>
          <p:cNvSpPr>
            <a:spLocks noGrp="1"/>
          </p:cNvSpPr>
          <p:nvPr>
            <p:ph type="ftr" sz="quarter" idx="11"/>
          </p:nvPr>
        </p:nvSpPr>
        <p:spPr>
          <a:xfrm>
            <a:off x="2582487" y="6356352"/>
            <a:ext cx="8190807" cy="365125"/>
          </a:xfrm>
        </p:spPr>
        <p:txBody>
          <a:bodyPr/>
          <a:lstStyle>
            <a:lvl1pPr>
              <a:defRPr lang="en-GB" dirty="0"/>
            </a:lvl1pPr>
          </a:lstStyle>
          <a:p>
            <a:endParaRPr lang="en-GB"/>
          </a:p>
        </p:txBody>
      </p:sp>
      <p:sp>
        <p:nvSpPr>
          <p:cNvPr id="2" name="Title 1"/>
          <p:cNvSpPr>
            <a:spLocks noGrp="1"/>
          </p:cNvSpPr>
          <p:nvPr>
            <p:ph type="title" hasCustomPrompt="1"/>
          </p:nvPr>
        </p:nvSpPr>
        <p:spPr/>
        <p:txBody>
          <a:bodyPr/>
          <a:lstStyle/>
          <a:p>
            <a:r>
              <a:rPr lang="en-GB" dirty="0"/>
              <a:t>This is the title of the slide</a:t>
            </a:r>
          </a:p>
        </p:txBody>
      </p:sp>
      <p:sp>
        <p:nvSpPr>
          <p:cNvPr id="3" name="Content Placeholder 2"/>
          <p:cNvSpPr>
            <a:spLocks noGrp="1"/>
          </p:cNvSpPr>
          <p:nvPr>
            <p:ph idx="1" hasCustomPrompt="1"/>
          </p:nvPr>
        </p:nvSpPr>
        <p:spPr/>
        <p:txBody>
          <a:bodyPr/>
          <a:lstStyle>
            <a:lvl1pPr>
              <a:defRPr/>
            </a:lvl1pPr>
            <a:lvl2pPr>
              <a:defRPr/>
            </a:lvl2pPr>
            <a:lvl3pPr>
              <a:defRPr baseline="0"/>
            </a:lvl3pPr>
            <a:lvl4pPr>
              <a:defRPr/>
            </a:lvl4pPr>
            <a:lvl5pPr>
              <a:defRPr/>
            </a:lvl5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6" name="Slide Number Placeholder 5"/>
          <p:cNvSpPr>
            <a:spLocks noGrp="1"/>
          </p:cNvSpPr>
          <p:nvPr>
            <p:ph type="sldNum" sz="quarter" idx="12"/>
          </p:nvPr>
        </p:nvSpPr>
        <p:spPr/>
        <p:txBody>
          <a:bodyPr/>
          <a:lstStyle/>
          <a:p>
            <a:fld id="{9F5869DD-A183-4DB1-94AF-557A5F3D5FC1}" type="slidenum">
              <a:rPr lang="en-GB" smtClean="0"/>
              <a:t>‹#›</a:t>
            </a:fld>
            <a:endParaRPr lang="en-GB" dirty="0"/>
          </a:p>
        </p:txBody>
      </p:sp>
      <p:pic>
        <p:nvPicPr>
          <p:cNvPr id="4" name="Obrázek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999" y="6431913"/>
            <a:ext cx="1526845" cy="214001"/>
          </a:xfrm>
          <a:prstGeom prst="rect">
            <a:avLst/>
          </a:prstGeom>
        </p:spPr>
      </p:pic>
    </p:spTree>
    <p:extLst>
      <p:ext uri="{BB962C8B-B14F-4D97-AF65-F5344CB8AC3E}">
        <p14:creationId xmlns:p14="http://schemas.microsoft.com/office/powerpoint/2010/main" val="193348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3" name="Content Placeholder 2"/>
          <p:cNvSpPr>
            <a:spLocks noGrp="1"/>
          </p:cNvSpPr>
          <p:nvPr>
            <p:ph sz="half" idx="1" hasCustomPrompt="1"/>
          </p:nvPr>
        </p:nvSpPr>
        <p:spPr>
          <a:xfrm>
            <a:off x="720000" y="1620000"/>
            <a:ext cx="5181600" cy="4500000"/>
          </a:xfrm>
        </p:spPr>
        <p:txBody>
          <a:bodyPr/>
          <a:lstStyle>
            <a:lvl1pPr>
              <a:defRPr>
                <a:solidFill>
                  <a:srgbClr val="5A666D"/>
                </a:solidFill>
              </a:defRPr>
            </a:lvl1pPr>
            <a:lvl2pPr>
              <a:defRPr/>
            </a:lvl2pPr>
            <a:lvl3pPr>
              <a:buClr>
                <a:srgbClr val="5A666D"/>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4" name="Content Placeholder 3"/>
          <p:cNvSpPr>
            <a:spLocks noGrp="1"/>
          </p:cNvSpPr>
          <p:nvPr>
            <p:ph sz="half" idx="2" hasCustomPrompt="1"/>
          </p:nvPr>
        </p:nvSpPr>
        <p:spPr>
          <a:xfrm>
            <a:off x="6305203" y="1620000"/>
            <a:ext cx="5181600" cy="4500000"/>
          </a:xfrm>
        </p:spPr>
        <p:txBody>
          <a:body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spTree>
    <p:extLst>
      <p:ext uri="{BB962C8B-B14F-4D97-AF65-F5344CB8AC3E}">
        <p14:creationId xmlns:p14="http://schemas.microsoft.com/office/powerpoint/2010/main" val="228381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2">
    <p:spTree>
      <p:nvGrpSpPr>
        <p:cNvPr id="1" name=""/>
        <p:cNvGrpSpPr/>
        <p:nvPr/>
      </p:nvGrpSpPr>
      <p:grpSpPr>
        <a:xfrm>
          <a:off x="0" y="0"/>
          <a:ext cx="0" cy="0"/>
          <a:chOff x="0" y="0"/>
          <a:chExt cx="0" cy="0"/>
        </a:xfrm>
      </p:grpSpPr>
      <p:pic>
        <p:nvPicPr>
          <p:cNvPr id="9" name="Obráze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916681"/>
          </a:xfrm>
          <a:prstGeom prst="rect">
            <a:avLst/>
          </a:prstGeom>
        </p:spPr>
      </p:pic>
      <p:sp>
        <p:nvSpPr>
          <p:cNvPr id="6" name="Footer Placeholder 5"/>
          <p:cNvSpPr>
            <a:spLocks noGrp="1"/>
          </p:cNvSpPr>
          <p:nvPr>
            <p:ph type="ftr" sz="quarter" idx="11"/>
          </p:nvPr>
        </p:nvSpPr>
        <p:spPr>
          <a:xfrm>
            <a:off x="2582400" y="6356352"/>
            <a:ext cx="8188800" cy="365125"/>
          </a:xfrm>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3" name="Content Placeholder 2"/>
          <p:cNvSpPr>
            <a:spLocks noGrp="1"/>
          </p:cNvSpPr>
          <p:nvPr>
            <p:ph sz="half" idx="1" hasCustomPrompt="1"/>
          </p:nvPr>
        </p:nvSpPr>
        <p:spPr>
          <a:xfrm>
            <a:off x="720000" y="1620000"/>
            <a:ext cx="5181600" cy="4500000"/>
          </a:xfrm>
        </p:spPr>
        <p:txBody>
          <a:bodyPr/>
          <a:lstStyle>
            <a:lvl1pPr>
              <a:defRPr>
                <a:solidFill>
                  <a:srgbClr val="5A666D"/>
                </a:solidFill>
              </a:defRPr>
            </a:lvl1pPr>
            <a:lvl3pPr>
              <a:buClr>
                <a:srgbClr val="5A666D"/>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4" name="Content Placeholder 3"/>
          <p:cNvSpPr>
            <a:spLocks noGrp="1"/>
          </p:cNvSpPr>
          <p:nvPr>
            <p:ph sz="half" idx="2" hasCustomPrompt="1"/>
          </p:nvPr>
        </p:nvSpPr>
        <p:spPr>
          <a:xfrm>
            <a:off x="6305203" y="1620000"/>
            <a:ext cx="5181600" cy="4500000"/>
          </a:xfrm>
        </p:spPr>
        <p:txBody>
          <a:bodyPr/>
          <a:lstStyle>
            <a:lvl1pPr>
              <a:defRPr>
                <a:solidFill>
                  <a:srgbClr val="006EBC"/>
                </a:solidFill>
              </a:defRPr>
            </a:lvl1p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9999" y="6431913"/>
            <a:ext cx="1526845" cy="214001"/>
          </a:xfrm>
          <a:prstGeom prst="rect">
            <a:avLst/>
          </a:prstGeom>
        </p:spPr>
      </p:pic>
    </p:spTree>
    <p:extLst>
      <p:ext uri="{BB962C8B-B14F-4D97-AF65-F5344CB8AC3E}">
        <p14:creationId xmlns:p14="http://schemas.microsoft.com/office/powerpoint/2010/main" val="327994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lang="en-GB" dirty="0"/>
            </a:lvl1pPr>
          </a:lstStyle>
          <a:p>
            <a:endParaRPr lang="en-GB"/>
          </a:p>
        </p:txBody>
      </p:sp>
      <p:sp>
        <p:nvSpPr>
          <p:cNvPr id="2" name="Title 1"/>
          <p:cNvSpPr>
            <a:spLocks noGrp="1"/>
          </p:cNvSpPr>
          <p:nvPr>
            <p:ph type="title" hasCustomPrompt="1"/>
          </p:nvPr>
        </p:nvSpPr>
        <p:spPr>
          <a:xfrm>
            <a:off x="720001" y="1"/>
            <a:ext cx="8047156" cy="909022"/>
          </a:xfrm>
        </p:spPr>
        <p:txBody>
          <a:bodyPr/>
          <a:lstStyle/>
          <a:p>
            <a:r>
              <a:rPr lang="en-GB" dirty="0"/>
              <a:t>This is the title of the slide</a:t>
            </a:r>
          </a:p>
        </p:txBody>
      </p:sp>
      <p:sp>
        <p:nvSpPr>
          <p:cNvPr id="3" name="Content Placeholder 2"/>
          <p:cNvSpPr>
            <a:spLocks noGrp="1"/>
          </p:cNvSpPr>
          <p:nvPr>
            <p:ph sz="half" idx="1" hasCustomPrompt="1"/>
          </p:nvPr>
        </p:nvSpPr>
        <p:spPr>
          <a:xfrm>
            <a:off x="720000" y="1620000"/>
            <a:ext cx="5181600" cy="4500000"/>
          </a:xfrm>
        </p:spPr>
        <p:txBody>
          <a:bodyPr/>
          <a:lstStyle>
            <a:lvl1pPr>
              <a:defRPr>
                <a:solidFill>
                  <a:srgbClr val="F3A31C"/>
                </a:solidFill>
              </a:defRPr>
            </a:lvl1pPr>
            <a:lvl2pPr>
              <a:defRPr/>
            </a:lvl2pPr>
            <a:lvl3pPr>
              <a:buClr>
                <a:srgbClr val="F3A31C"/>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p:txBody>
      </p:sp>
      <p:sp>
        <p:nvSpPr>
          <p:cNvPr id="4" name="Content Placeholder 3"/>
          <p:cNvSpPr>
            <a:spLocks noGrp="1"/>
          </p:cNvSpPr>
          <p:nvPr>
            <p:ph sz="half" idx="2" hasCustomPrompt="1"/>
          </p:nvPr>
        </p:nvSpPr>
        <p:spPr>
          <a:xfrm>
            <a:off x="6305203" y="1620000"/>
            <a:ext cx="5181600" cy="4500000"/>
          </a:xfrm>
        </p:spPr>
        <p:txBody>
          <a:bodyPr/>
          <a:lstStyle>
            <a:lvl1pPr>
              <a:defRPr>
                <a:solidFill>
                  <a:srgbClr val="59A64B"/>
                </a:solidFill>
              </a:defRPr>
            </a:lvl1pPr>
            <a:lvl3pPr>
              <a:buClr>
                <a:srgbClr val="59A64B"/>
              </a:buClr>
              <a:defRPr/>
            </a:lvl3pPr>
            <a:lvl4pPr>
              <a:buClr>
                <a:srgbClr val="5A666D"/>
              </a:buClr>
              <a:defRPr/>
            </a:lvl4pPr>
          </a:lstStyle>
          <a:p>
            <a:pPr lvl="0"/>
            <a:r>
              <a:rPr lang="en-GB" dirty="0"/>
              <a:t>Heading level 1</a:t>
            </a:r>
          </a:p>
          <a:p>
            <a:pPr lvl="1"/>
            <a:r>
              <a:rPr lang="en-GB" dirty="0"/>
              <a:t>Heading level 2</a:t>
            </a:r>
          </a:p>
          <a:p>
            <a:pPr lvl="2"/>
            <a:r>
              <a:rPr lang="en-GB" dirty="0"/>
              <a:t>List level 1</a:t>
            </a:r>
          </a:p>
          <a:p>
            <a:pPr lvl="3"/>
            <a:r>
              <a:rPr lang="en-GB" dirty="0"/>
              <a:t>List level 2</a:t>
            </a:r>
          </a:p>
        </p:txBody>
      </p:sp>
      <p:sp>
        <p:nvSpPr>
          <p:cNvPr id="7" name="Slide Number Placeholder 6"/>
          <p:cNvSpPr>
            <a:spLocks noGrp="1"/>
          </p:cNvSpPr>
          <p:nvPr>
            <p:ph type="sldNum" sz="quarter" idx="12"/>
          </p:nvPr>
        </p:nvSpPr>
        <p:spPr/>
        <p:txBody>
          <a:bodyPr/>
          <a:lstStyle/>
          <a:p>
            <a:fld id="{9F5869DD-A183-4DB1-94AF-557A5F3D5FC1}" type="slidenum">
              <a:rPr lang="en-GB" smtClean="0"/>
              <a:t>‹#›</a:t>
            </a:fld>
            <a:endParaRPr lang="en-GB" dirty="0"/>
          </a:p>
        </p:txBody>
      </p:sp>
    </p:spTree>
    <p:extLst>
      <p:ext uri="{BB962C8B-B14F-4D97-AF65-F5344CB8AC3E}">
        <p14:creationId xmlns:p14="http://schemas.microsoft.com/office/powerpoint/2010/main" val="150959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ázek 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0"/>
            <a:ext cx="12184240" cy="909022"/>
          </a:xfrm>
          <a:prstGeom prst="rect">
            <a:avLst/>
          </a:prstGeom>
        </p:spPr>
      </p:pic>
      <p:sp>
        <p:nvSpPr>
          <p:cNvPr id="2" name="Title Placeholder 1"/>
          <p:cNvSpPr>
            <a:spLocks noGrp="1"/>
          </p:cNvSpPr>
          <p:nvPr>
            <p:ph type="title"/>
          </p:nvPr>
        </p:nvSpPr>
        <p:spPr>
          <a:xfrm>
            <a:off x="720001" y="1"/>
            <a:ext cx="8047156" cy="909022"/>
          </a:xfrm>
          <a:prstGeom prst="rect">
            <a:avLst/>
          </a:prstGeom>
        </p:spPr>
        <p:txBody>
          <a:bodyPr vert="horz" lIns="0" tIns="0" rIns="0" bIns="0" rtlCol="0" anchor="ctr">
            <a:normAutofit/>
          </a:bodyPr>
          <a:lstStyle/>
          <a:p>
            <a:r>
              <a:rPr lang="en-GB" dirty="0"/>
              <a:t>This is the title of the slide</a:t>
            </a:r>
          </a:p>
        </p:txBody>
      </p:sp>
      <p:sp>
        <p:nvSpPr>
          <p:cNvPr id="3" name="Text Placeholder 2"/>
          <p:cNvSpPr>
            <a:spLocks noGrp="1"/>
          </p:cNvSpPr>
          <p:nvPr>
            <p:ph type="body" idx="1"/>
          </p:nvPr>
        </p:nvSpPr>
        <p:spPr>
          <a:xfrm>
            <a:off x="720000" y="1620000"/>
            <a:ext cx="10752000" cy="4500000"/>
          </a:xfrm>
          <a:prstGeom prst="rect">
            <a:avLst/>
          </a:prstGeom>
        </p:spPr>
        <p:txBody>
          <a:bodyPr vert="horz" lIns="0" tIns="0" rIns="0" bIns="0" rtlCol="0">
            <a:normAutofit/>
          </a:bodyPr>
          <a:lstStyle/>
          <a:p>
            <a:pPr lvl="0"/>
            <a:r>
              <a:rPr lang="en-GB" dirty="0"/>
              <a:t>Heading level 1</a:t>
            </a:r>
          </a:p>
          <a:p>
            <a:pPr lvl="1"/>
            <a:r>
              <a:rPr lang="en-GB" dirty="0"/>
              <a:t>Heading level 2</a:t>
            </a:r>
          </a:p>
          <a:p>
            <a:pPr lvl="2"/>
            <a:r>
              <a:rPr lang="en-GB" dirty="0"/>
              <a:t>List level 1</a:t>
            </a:r>
          </a:p>
          <a:p>
            <a:pPr lvl="3"/>
            <a:r>
              <a:rPr lang="en-GB" dirty="0"/>
              <a:t>List level 2</a:t>
            </a:r>
          </a:p>
          <a:p>
            <a:pPr lvl="4"/>
            <a:r>
              <a:rPr lang="en-GB" dirty="0"/>
              <a:t>List level 3</a:t>
            </a:r>
          </a:p>
        </p:txBody>
      </p:sp>
      <p:sp>
        <p:nvSpPr>
          <p:cNvPr id="5" name="Footer Placeholder 4"/>
          <p:cNvSpPr>
            <a:spLocks noGrp="1"/>
          </p:cNvSpPr>
          <p:nvPr>
            <p:ph type="ftr" sz="quarter" idx="3"/>
          </p:nvPr>
        </p:nvSpPr>
        <p:spPr>
          <a:xfrm>
            <a:off x="719999" y="6356352"/>
            <a:ext cx="10053295" cy="365125"/>
          </a:xfrm>
          <a:prstGeom prst="rect">
            <a:avLst/>
          </a:prstGeom>
        </p:spPr>
        <p:txBody>
          <a:bodyPr vert="horz" lIns="0" tIns="0" rIns="0" bIns="0" rtlCol="0" anchor="ctr"/>
          <a:lstStyle>
            <a:lvl1pPr algn="l">
              <a:defRPr lang="en-GB" dirty="0"/>
            </a:lvl1pPr>
          </a:lstStyle>
          <a:p>
            <a:endParaRPr lang="en-GB"/>
          </a:p>
        </p:txBody>
      </p:sp>
      <p:sp>
        <p:nvSpPr>
          <p:cNvPr id="6" name="Slide Number Placeholder 5"/>
          <p:cNvSpPr>
            <a:spLocks noGrp="1"/>
          </p:cNvSpPr>
          <p:nvPr>
            <p:ph type="sldNum" sz="quarter" idx="4"/>
          </p:nvPr>
        </p:nvSpPr>
        <p:spPr>
          <a:xfrm>
            <a:off x="11090567" y="6356352"/>
            <a:ext cx="613756" cy="365125"/>
          </a:xfrm>
          <a:prstGeom prst="rect">
            <a:avLst/>
          </a:prstGeom>
        </p:spPr>
        <p:txBody>
          <a:bodyPr vert="horz" lIns="0" tIns="0" rIns="0" bIns="0" rtlCol="0" anchor="ctr"/>
          <a:lstStyle>
            <a:lvl1pPr algn="r">
              <a:defRPr sz="1200" b="1">
                <a:solidFill>
                  <a:schemeClr val="tx2"/>
                </a:solidFill>
                <a:latin typeface="Arial" panose="020B0604020202020204" pitchFamily="34" charset="0"/>
                <a:cs typeface="Arial" panose="020B0604020202020204" pitchFamily="34" charset="0"/>
              </a:defRPr>
            </a:lvl1pPr>
          </a:lstStyle>
          <a:p>
            <a:fld id="{9F5869DD-A183-4DB1-94AF-557A5F3D5FC1}" type="slidenum">
              <a:rPr lang="en-GB" smtClean="0"/>
              <a:pPr/>
              <a:t>‹#›</a:t>
            </a:fld>
            <a:endParaRPr lang="en-GB" dirty="0"/>
          </a:p>
        </p:txBody>
      </p:sp>
    </p:spTree>
    <p:extLst>
      <p:ext uri="{BB962C8B-B14F-4D97-AF65-F5344CB8AC3E}">
        <p14:creationId xmlns:p14="http://schemas.microsoft.com/office/powerpoint/2010/main" val="4257220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68" r:id="rId6"/>
    <p:sldLayoutId id="2147483664" r:id="rId7"/>
    <p:sldLayoutId id="2147483672" r:id="rId8"/>
    <p:sldLayoutId id="2147483679" r:id="rId9"/>
    <p:sldLayoutId id="2147483680" r:id="rId10"/>
    <p:sldLayoutId id="2147483682" r:id="rId11"/>
    <p:sldLayoutId id="2147483676" r:id="rId12"/>
    <p:sldLayoutId id="2147483677" r:id="rId13"/>
    <p:sldLayoutId id="2147483678" r:id="rId14"/>
    <p:sldLayoutId id="2147483666" r:id="rId15"/>
    <p:sldLayoutId id="2147483673" r:id="rId16"/>
    <p:sldLayoutId id="2147483674" r:id="rId17"/>
    <p:sldLayoutId id="2147483683" r:id="rId18"/>
    <p:sldLayoutId id="2147483681" r:id="rId19"/>
    <p:sldLayoutId id="2147483684" r:id="rId20"/>
    <p:sldLayoutId id="2147483667" r:id="rId21"/>
    <p:sldLayoutId id="2147483685" r:id="rId22"/>
    <p:sldLayoutId id="2147483687" r:id="rId23"/>
  </p:sldLayoutIdLst>
  <p:hf hdr="0" ftr="0" dt="0"/>
  <p:txStyles>
    <p:title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5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em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4.emf"/><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5.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32100" y="1028253"/>
            <a:ext cx="7970954" cy="1955801"/>
          </a:xfrm>
        </p:spPr>
        <p:txBody>
          <a:bodyPr>
            <a:noAutofit/>
          </a:bodyPr>
          <a:lstStyle/>
          <a:p>
            <a:r>
              <a:rPr lang="en-GB" sz="4000" dirty="0"/>
              <a:t>Satellite-based Services for Disaster Risk Management Workshop</a:t>
            </a:r>
            <a:endParaRPr lang="cs-CZ" sz="2400" dirty="0"/>
          </a:p>
        </p:txBody>
      </p:sp>
      <p:sp>
        <p:nvSpPr>
          <p:cNvPr id="3" name="Podnadpis 2"/>
          <p:cNvSpPr>
            <a:spLocks noGrp="1"/>
          </p:cNvSpPr>
          <p:nvPr>
            <p:ph type="subTitle" idx="1"/>
          </p:nvPr>
        </p:nvSpPr>
        <p:spPr>
          <a:xfrm>
            <a:off x="785577" y="3284539"/>
            <a:ext cx="8064000" cy="807443"/>
          </a:xfrm>
        </p:spPr>
        <p:txBody>
          <a:bodyPr>
            <a:normAutofit/>
          </a:bodyPr>
          <a:lstStyle/>
          <a:p>
            <a:r>
              <a:rPr lang="en-GB" dirty="0"/>
              <a:t>EMSA EU’s eyes on the sea</a:t>
            </a:r>
          </a:p>
        </p:txBody>
      </p:sp>
      <p:sp>
        <p:nvSpPr>
          <p:cNvPr id="9" name="Zástupný symbol pro text 8"/>
          <p:cNvSpPr>
            <a:spLocks noGrp="1"/>
          </p:cNvSpPr>
          <p:nvPr>
            <p:ph type="body" sz="quarter" idx="11"/>
          </p:nvPr>
        </p:nvSpPr>
        <p:spPr/>
        <p:txBody>
          <a:bodyPr/>
          <a:lstStyle/>
          <a:p>
            <a:r>
              <a:rPr lang="en-GB" dirty="0" err="1"/>
              <a:t>Alfeite</a:t>
            </a:r>
            <a:r>
              <a:rPr lang="en-GB" dirty="0"/>
              <a:t>, Portugal </a:t>
            </a:r>
            <a:r>
              <a:rPr lang="cs-CZ" b="1" dirty="0">
                <a:solidFill>
                  <a:schemeClr val="accent1"/>
                </a:solidFill>
              </a:rPr>
              <a:t>/</a:t>
            </a:r>
            <a:r>
              <a:rPr lang="cs-CZ" dirty="0"/>
              <a:t> </a:t>
            </a:r>
            <a:r>
              <a:rPr lang="pt-PT" dirty="0"/>
              <a:t>14 </a:t>
            </a:r>
            <a:r>
              <a:rPr lang="pt-PT" dirty="0" err="1"/>
              <a:t>May</a:t>
            </a:r>
            <a:r>
              <a:rPr lang="pt-PT" dirty="0"/>
              <a:t> 2024</a:t>
            </a:r>
            <a:endParaRPr lang="cs-CZ" dirty="0"/>
          </a:p>
        </p:txBody>
      </p:sp>
      <p:sp>
        <p:nvSpPr>
          <p:cNvPr id="8" name="Zástupný symbol pro text 7"/>
          <p:cNvSpPr>
            <a:spLocks noGrp="1"/>
          </p:cNvSpPr>
          <p:nvPr>
            <p:ph type="body" sz="quarter" idx="10"/>
          </p:nvPr>
        </p:nvSpPr>
        <p:spPr>
          <a:xfrm>
            <a:off x="720000" y="4774020"/>
            <a:ext cx="5159051" cy="954792"/>
          </a:xfrm>
        </p:spPr>
        <p:txBody>
          <a:bodyPr>
            <a:normAutofit/>
          </a:bodyPr>
          <a:lstStyle/>
          <a:p>
            <a:r>
              <a:rPr lang="pt-PT" dirty="0" err="1"/>
              <a:t>Head</a:t>
            </a:r>
            <a:r>
              <a:rPr lang="pt-PT" dirty="0"/>
              <a:t> </a:t>
            </a:r>
            <a:r>
              <a:rPr lang="pt-PT" dirty="0" err="1"/>
              <a:t>of</a:t>
            </a:r>
            <a:r>
              <a:rPr lang="pt-PT" dirty="0"/>
              <a:t> </a:t>
            </a:r>
            <a:r>
              <a:rPr lang="pt-PT" dirty="0" err="1"/>
              <a:t>Department</a:t>
            </a:r>
            <a:r>
              <a:rPr lang="pt-PT" dirty="0"/>
              <a:t> 2</a:t>
            </a:r>
          </a:p>
          <a:p>
            <a:r>
              <a:rPr lang="pt-PT" dirty="0" err="1"/>
              <a:t>Safety</a:t>
            </a:r>
            <a:r>
              <a:rPr lang="pt-PT" dirty="0"/>
              <a:t>, </a:t>
            </a:r>
            <a:r>
              <a:rPr lang="pt-PT" dirty="0" err="1"/>
              <a:t>Security</a:t>
            </a:r>
            <a:r>
              <a:rPr lang="pt-PT" dirty="0"/>
              <a:t> </a:t>
            </a:r>
            <a:r>
              <a:rPr lang="pt-PT" dirty="0" err="1"/>
              <a:t>and</a:t>
            </a:r>
            <a:r>
              <a:rPr lang="pt-PT" dirty="0"/>
              <a:t> </a:t>
            </a:r>
            <a:r>
              <a:rPr lang="pt-PT" dirty="0" err="1"/>
              <a:t>Surveillance</a:t>
            </a:r>
            <a:endParaRPr lang="pt-PT" dirty="0"/>
          </a:p>
        </p:txBody>
      </p:sp>
    </p:spTree>
    <p:extLst>
      <p:ext uri="{BB962C8B-B14F-4D97-AF65-F5344CB8AC3E}">
        <p14:creationId xmlns:p14="http://schemas.microsoft.com/office/powerpoint/2010/main" val="2091205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A303EB-A436-0929-3D17-EC0B5BA1DD3C}"/>
              </a:ext>
            </a:extLst>
          </p:cNvPr>
          <p:cNvPicPr>
            <a:picLocks noChangeAspect="1"/>
          </p:cNvPicPr>
          <p:nvPr/>
        </p:nvPicPr>
        <p:blipFill>
          <a:blip r:embed="rId3"/>
          <a:stretch>
            <a:fillRect/>
          </a:stretch>
        </p:blipFill>
        <p:spPr>
          <a:xfrm>
            <a:off x="0" y="0"/>
            <a:ext cx="12172834" cy="6858000"/>
          </a:xfrm>
          <a:prstGeom prst="rect">
            <a:avLst/>
          </a:prstGeom>
        </p:spPr>
      </p:pic>
      <p:graphicFrame>
        <p:nvGraphicFramePr>
          <p:cNvPr id="6" name="Table 5">
            <a:extLst>
              <a:ext uri="{FF2B5EF4-FFF2-40B4-BE49-F238E27FC236}">
                <a16:creationId xmlns:a16="http://schemas.microsoft.com/office/drawing/2014/main" id="{281C0825-8958-8B63-9412-AAE2AC829450}"/>
              </a:ext>
            </a:extLst>
          </p:cNvPr>
          <p:cNvGraphicFramePr>
            <a:graphicFrameLocks noGrp="1"/>
          </p:cNvGraphicFramePr>
          <p:nvPr/>
        </p:nvGraphicFramePr>
        <p:xfrm>
          <a:off x="7200776" y="1849348"/>
          <a:ext cx="3802846" cy="2768933"/>
        </p:xfrm>
        <a:graphic>
          <a:graphicData uri="http://schemas.openxmlformats.org/drawingml/2006/table">
            <a:tbl>
              <a:tblPr firstRow="1">
                <a:tableStyleId>{5C22544A-7EE6-4342-B048-85BDC9FD1C3A}</a:tableStyleId>
              </a:tblPr>
              <a:tblGrid>
                <a:gridCol w="3802846">
                  <a:extLst>
                    <a:ext uri="{9D8B030D-6E8A-4147-A177-3AD203B41FA5}">
                      <a16:colId xmlns:a16="http://schemas.microsoft.com/office/drawing/2014/main" val="2670046438"/>
                    </a:ext>
                  </a:extLst>
                </a:gridCol>
              </a:tblGrid>
              <a:tr h="300053">
                <a:tc>
                  <a:txBody>
                    <a:bodyPr/>
                    <a:lstStyle/>
                    <a:p>
                      <a:pPr algn="ctr">
                        <a:lnSpc>
                          <a:spcPct val="100000"/>
                        </a:lnSpc>
                        <a:spcBef>
                          <a:spcPts val="600"/>
                        </a:spcBef>
                        <a:spcAft>
                          <a:spcPts val="600"/>
                        </a:spcAft>
                      </a:pPr>
                      <a:r>
                        <a:rPr lang="en-IE" sz="1200" b="1" i="0" dirty="0">
                          <a:solidFill>
                            <a:schemeClr val="bg1"/>
                          </a:solidFill>
                          <a:effectLst/>
                          <a:latin typeface="Arial" panose="020B0604020202020204" pitchFamily="34" charset="0"/>
                          <a:cs typeface="Arial" panose="020B0604020202020204" pitchFamily="34" charset="0"/>
                        </a:rPr>
                        <a:t>Emergency MSC ARIES - April 2024 (sl. 1)</a:t>
                      </a:r>
                      <a:endParaRPr lang="en-IE"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028352697"/>
                  </a:ext>
                </a:extLst>
              </a:tr>
              <a:tr h="2394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 13 April 2024, the Portuguese Maritime Administration was informed that the container vessel MSC Aries, flying under Portuguese flag, was deviated by Iran’s Revolutionary Guard after her passage of Strait of Hormuz. The vessel was seized 50nm northeast of Fujairah, with 25 crewmembers on board. All the communications were turned off and reported positions as well. After the deviation, the vessel was found heading in a Northern direction close to the Iranian side, probably heading for the port of Bandar Abbas.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EMSA support was requested in order to provide information regarding the actual position of the vessel (e.g. LRIT) and satellite 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EO SAR images were requested for the AOI from the last known position to the port of Bandar Abbas. Optical imagery was also delivered, based on later reported position of the vessel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68580" marR="68580" marT="0" marB="0">
                    <a:noFill/>
                  </a:tcPr>
                </a:tc>
                <a:extLst>
                  <a:ext uri="{0D108BD9-81ED-4DB2-BD59-A6C34878D82A}">
                    <a16:rowId xmlns:a16="http://schemas.microsoft.com/office/drawing/2014/main" val="2470699723"/>
                  </a:ext>
                </a:extLst>
              </a:tr>
            </a:tbl>
          </a:graphicData>
        </a:graphic>
      </p:graphicFrame>
    </p:spTree>
    <p:extLst>
      <p:ext uri="{BB962C8B-B14F-4D97-AF65-F5344CB8AC3E}">
        <p14:creationId xmlns:p14="http://schemas.microsoft.com/office/powerpoint/2010/main" val="241218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2">
            <a:extLst>
              <a:ext uri="{FF2B5EF4-FFF2-40B4-BE49-F238E27FC236}">
                <a16:creationId xmlns:a16="http://schemas.microsoft.com/office/drawing/2014/main" id="{E918B64E-9ABC-1B9D-A99C-33E22E4B6382}"/>
              </a:ext>
            </a:extLst>
          </p:cNvPr>
          <p:cNvSpPr txBox="1">
            <a:spLocks/>
          </p:cNvSpPr>
          <p:nvPr/>
        </p:nvSpPr>
        <p:spPr>
          <a:xfrm>
            <a:off x="500224" y="1142529"/>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exercises in Portugal</a:t>
            </a:r>
          </a:p>
        </p:txBody>
      </p:sp>
      <p:sp>
        <p:nvSpPr>
          <p:cNvPr id="48" name="Title 1">
            <a:extLst>
              <a:ext uri="{FF2B5EF4-FFF2-40B4-BE49-F238E27FC236}">
                <a16:creationId xmlns:a16="http://schemas.microsoft.com/office/drawing/2014/main" id="{7142B73A-A698-2780-295C-DA4B2EA1ECF6}"/>
              </a:ext>
            </a:extLst>
          </p:cNvPr>
          <p:cNvSpPr txBox="1">
            <a:spLocks/>
          </p:cNvSpPr>
          <p:nvPr/>
        </p:nvSpPr>
        <p:spPr>
          <a:xfrm>
            <a:off x="360000" y="7539"/>
            <a:ext cx="891199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p>
        </p:txBody>
      </p:sp>
      <p:grpSp>
        <p:nvGrpSpPr>
          <p:cNvPr id="43" name="Group 42">
            <a:extLst>
              <a:ext uri="{FF2B5EF4-FFF2-40B4-BE49-F238E27FC236}">
                <a16:creationId xmlns:a16="http://schemas.microsoft.com/office/drawing/2014/main" id="{5682D203-F55D-09B8-D7D2-F7B746CC6274}"/>
              </a:ext>
            </a:extLst>
          </p:cNvPr>
          <p:cNvGrpSpPr/>
          <p:nvPr/>
        </p:nvGrpSpPr>
        <p:grpSpPr>
          <a:xfrm>
            <a:off x="6025129" y="3778840"/>
            <a:ext cx="3493918" cy="2725210"/>
            <a:chOff x="5543785" y="3599858"/>
            <a:chExt cx="3493918" cy="2725210"/>
          </a:xfrm>
        </p:grpSpPr>
        <p:pic>
          <p:nvPicPr>
            <p:cNvPr id="2051" name="Picture 3">
              <a:extLst>
                <a:ext uri="{FF2B5EF4-FFF2-40B4-BE49-F238E27FC236}">
                  <a16:creationId xmlns:a16="http://schemas.microsoft.com/office/drawing/2014/main" id="{B4828CD3-80A5-4504-9953-F050177AFD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785" y="3599858"/>
              <a:ext cx="3392357" cy="25013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60F5AB2-0550-FFB7-3B97-EEAD5E1D2AC9}"/>
                </a:ext>
              </a:extLst>
            </p:cNvPr>
            <p:cNvSpPr txBox="1"/>
            <p:nvPr/>
          </p:nvSpPr>
          <p:spPr>
            <a:xfrm>
              <a:off x="7705166" y="5731905"/>
              <a:ext cx="1332537" cy="369332"/>
            </a:xfrm>
            <a:prstGeom prst="rect">
              <a:avLst/>
            </a:prstGeom>
            <a:noFill/>
          </p:spPr>
          <p:txBody>
            <a:bodyPr wrap="square">
              <a:spAutoFit/>
            </a:bodyPr>
            <a:lstStyle/>
            <a:p>
              <a:r>
                <a:rPr lang="en-US" dirty="0">
                  <a:solidFill>
                    <a:schemeClr val="bg1"/>
                  </a:solidFill>
                </a:rPr>
                <a:t>RPAS image</a:t>
              </a:r>
              <a:endParaRPr lang="en-IE" dirty="0">
                <a:solidFill>
                  <a:schemeClr val="bg1"/>
                </a:solidFill>
              </a:endParaRPr>
            </a:p>
          </p:txBody>
        </p:sp>
        <p:sp>
          <p:nvSpPr>
            <p:cNvPr id="27" name="Rectangle 26">
              <a:extLst>
                <a:ext uri="{FF2B5EF4-FFF2-40B4-BE49-F238E27FC236}">
                  <a16:creationId xmlns:a16="http://schemas.microsoft.com/office/drawing/2014/main" id="{AA492798-1F46-8431-FBE1-8BEB528B3DCE}"/>
                </a:ext>
              </a:extLst>
            </p:cNvPr>
            <p:cNvSpPr/>
            <p:nvPr/>
          </p:nvSpPr>
          <p:spPr>
            <a:xfrm>
              <a:off x="8210330" y="6116806"/>
              <a:ext cx="827373" cy="208262"/>
            </a:xfrm>
            <a:prstGeom prst="rect">
              <a:avLst/>
            </a:prstGeom>
          </p:spPr>
          <p:txBody>
            <a:bodyPr wrap="square">
              <a:spAutoFit/>
            </a:bodyPr>
            <a:lstStyle/>
            <a:p>
              <a:pPr>
                <a:lnSpc>
                  <a:spcPct val="115000"/>
                </a:lnSpc>
                <a:spcAft>
                  <a:spcPts val="1000"/>
                </a:spcAft>
                <a:defRPr/>
              </a:pPr>
              <a:r>
                <a:rPr lang="en-GB" sz="700" dirty="0">
                  <a:solidFill>
                    <a:prstClr val="black"/>
                  </a:solidFill>
                  <a:latin typeface="Arial" panose="020B0604020202020204" pitchFamily="34" charset="0"/>
                  <a:ea typeface="Calibri" panose="020F0502020204030204" pitchFamily="34" charset="0"/>
                  <a:cs typeface="Times New Roman" panose="02020603050405020304" pitchFamily="18" charset="0"/>
                </a:rPr>
                <a:t>© EMSA, 2024</a:t>
              </a:r>
              <a:endParaRPr lang="en-IE" sz="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E8CE9666-F048-BAA2-D69A-B2FB61F0BBCE}"/>
              </a:ext>
            </a:extLst>
          </p:cNvPr>
          <p:cNvGrpSpPr/>
          <p:nvPr/>
        </p:nvGrpSpPr>
        <p:grpSpPr>
          <a:xfrm>
            <a:off x="941284" y="3778842"/>
            <a:ext cx="5208862" cy="2725209"/>
            <a:chOff x="207858" y="3599859"/>
            <a:chExt cx="5460944" cy="2725209"/>
          </a:xfrm>
        </p:grpSpPr>
        <p:sp>
          <p:nvSpPr>
            <p:cNvPr id="22" name="Rectangle 21">
              <a:extLst>
                <a:ext uri="{FF2B5EF4-FFF2-40B4-BE49-F238E27FC236}">
                  <a16:creationId xmlns:a16="http://schemas.microsoft.com/office/drawing/2014/main" id="{4BDA971A-8841-80BF-DFB0-2E85EF5E0D7A}"/>
                </a:ext>
              </a:extLst>
            </p:cNvPr>
            <p:cNvSpPr/>
            <p:nvPr/>
          </p:nvSpPr>
          <p:spPr>
            <a:xfrm>
              <a:off x="1184892" y="6116806"/>
              <a:ext cx="4483910" cy="208262"/>
            </a:xfrm>
            <a:prstGeom prst="rect">
              <a:avLst/>
            </a:prstGeom>
          </p:spPr>
          <p:txBody>
            <a:bodyPr wrap="square">
              <a:spAutoFit/>
            </a:bodyPr>
            <a:lstStyle/>
            <a:p>
              <a:pPr>
                <a:lnSpc>
                  <a:spcPct val="115000"/>
                </a:lnSpc>
                <a:spcAft>
                  <a:spcPts val="1000"/>
                </a:spcAft>
                <a:defRPr/>
              </a:pPr>
              <a:r>
                <a:rPr lang="en-GB" sz="700" dirty="0">
                  <a:solidFill>
                    <a:prstClr val="black"/>
                  </a:solidFill>
                  <a:latin typeface="Arial" panose="020B0604020202020204" pitchFamily="34" charset="0"/>
                  <a:ea typeface="Calibri" panose="020F0502020204030204" pitchFamily="34" charset="0"/>
                  <a:cs typeface="Times New Roman" panose="02020603050405020304" pitchFamily="18" charset="0"/>
                </a:rPr>
                <a:t>© EMSA, contains modified GE-1 data, 2024. © 2024  European Space Imaging / Maxar Technologies</a:t>
              </a:r>
              <a:endParaRPr lang="en-IE" sz="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E52495A-C57F-2A96-D0DE-96371AAADEE2}"/>
                </a:ext>
              </a:extLst>
            </p:cNvPr>
            <p:cNvPicPr>
              <a:picLocks noChangeAspect="1"/>
            </p:cNvPicPr>
            <p:nvPr/>
          </p:nvPicPr>
          <p:blipFill>
            <a:blip r:embed="rId4"/>
            <a:stretch>
              <a:fillRect/>
            </a:stretch>
          </p:blipFill>
          <p:spPr>
            <a:xfrm>
              <a:off x="207858" y="3599859"/>
              <a:ext cx="5193078" cy="2501378"/>
            </a:xfrm>
            <a:prstGeom prst="rect">
              <a:avLst/>
            </a:prstGeom>
          </p:spPr>
        </p:pic>
        <p:sp>
          <p:nvSpPr>
            <p:cNvPr id="20" name="TextBox 19">
              <a:extLst>
                <a:ext uri="{FF2B5EF4-FFF2-40B4-BE49-F238E27FC236}">
                  <a16:creationId xmlns:a16="http://schemas.microsoft.com/office/drawing/2014/main" id="{151D30C3-77F5-7EF5-581D-E52AFEAFF971}"/>
                </a:ext>
              </a:extLst>
            </p:cNvPr>
            <p:cNvSpPr txBox="1"/>
            <p:nvPr/>
          </p:nvSpPr>
          <p:spPr>
            <a:xfrm>
              <a:off x="3029001" y="5724591"/>
              <a:ext cx="2237785" cy="369332"/>
            </a:xfrm>
            <a:prstGeom prst="rect">
              <a:avLst/>
            </a:prstGeom>
            <a:noFill/>
          </p:spPr>
          <p:txBody>
            <a:bodyPr wrap="square">
              <a:spAutoFit/>
            </a:bodyPr>
            <a:lstStyle/>
            <a:p>
              <a:r>
                <a:rPr lang="en-US" dirty="0">
                  <a:solidFill>
                    <a:schemeClr val="bg1"/>
                  </a:solidFill>
                </a:rPr>
                <a:t>Optical image</a:t>
              </a:r>
              <a:endParaRPr lang="en-IE" dirty="0">
                <a:solidFill>
                  <a:schemeClr val="bg1"/>
                </a:solidFill>
              </a:endParaRPr>
            </a:p>
          </p:txBody>
        </p:sp>
        <p:sp>
          <p:nvSpPr>
            <p:cNvPr id="28" name="TextBox 27">
              <a:extLst>
                <a:ext uri="{FF2B5EF4-FFF2-40B4-BE49-F238E27FC236}">
                  <a16:creationId xmlns:a16="http://schemas.microsoft.com/office/drawing/2014/main" id="{40EECCD3-3AA1-9E4D-976E-60C7B537631E}"/>
                </a:ext>
              </a:extLst>
            </p:cNvPr>
            <p:cNvSpPr txBox="1"/>
            <p:nvPr/>
          </p:nvSpPr>
          <p:spPr>
            <a:xfrm>
              <a:off x="232001" y="5612205"/>
              <a:ext cx="2237785" cy="369332"/>
            </a:xfrm>
            <a:prstGeom prst="rect">
              <a:avLst/>
            </a:prstGeom>
            <a:noFill/>
          </p:spPr>
          <p:txBody>
            <a:bodyPr wrap="square">
              <a:spAutoFit/>
            </a:bodyPr>
            <a:lstStyle/>
            <a:p>
              <a:pPr>
                <a:defRPr/>
              </a:pPr>
              <a:r>
                <a:rPr lang="en-US" kern="0" dirty="0">
                  <a:solidFill>
                    <a:srgbClr val="DCDCDC">
                      <a:lumMod val="90000"/>
                    </a:srgbClr>
                  </a:solidFill>
                </a:rPr>
                <a:t>simulated spills</a:t>
              </a:r>
              <a:endParaRPr lang="en-IE" kern="0" dirty="0">
                <a:solidFill>
                  <a:srgbClr val="DCDCDC">
                    <a:lumMod val="90000"/>
                  </a:srgbClr>
                </a:solidFill>
              </a:endParaRPr>
            </a:p>
          </p:txBody>
        </p:sp>
        <p:sp>
          <p:nvSpPr>
            <p:cNvPr id="41" name="TextBox 40">
              <a:extLst>
                <a:ext uri="{FF2B5EF4-FFF2-40B4-BE49-F238E27FC236}">
                  <a16:creationId xmlns:a16="http://schemas.microsoft.com/office/drawing/2014/main" id="{9637C520-E487-8A5C-046C-E1C05F98DDA3}"/>
                </a:ext>
              </a:extLst>
            </p:cNvPr>
            <p:cNvSpPr txBox="1"/>
            <p:nvPr/>
          </p:nvSpPr>
          <p:spPr>
            <a:xfrm>
              <a:off x="4667419" y="4367680"/>
              <a:ext cx="804941" cy="369332"/>
            </a:xfrm>
            <a:prstGeom prst="rect">
              <a:avLst/>
            </a:prstGeom>
            <a:noFill/>
          </p:spPr>
          <p:txBody>
            <a:bodyPr wrap="square">
              <a:spAutoFit/>
            </a:bodyPr>
            <a:lstStyle/>
            <a:p>
              <a:pPr>
                <a:defRPr/>
              </a:pPr>
              <a:r>
                <a:rPr lang="en-US" kern="0" dirty="0">
                  <a:solidFill>
                    <a:srgbClr val="DCDCDC">
                      <a:lumMod val="90000"/>
                    </a:srgbClr>
                  </a:solidFill>
                </a:rPr>
                <a:t>boom</a:t>
              </a:r>
            </a:p>
          </p:txBody>
        </p:sp>
      </p:grpSp>
      <p:sp>
        <p:nvSpPr>
          <p:cNvPr id="44" name="Content Placeholder 1">
            <a:extLst>
              <a:ext uri="{FF2B5EF4-FFF2-40B4-BE49-F238E27FC236}">
                <a16:creationId xmlns:a16="http://schemas.microsoft.com/office/drawing/2014/main" id="{99A48546-C7B6-35F9-9473-A7A765A3C1CD}"/>
              </a:ext>
            </a:extLst>
          </p:cNvPr>
          <p:cNvSpPr txBox="1">
            <a:spLocks/>
          </p:cNvSpPr>
          <p:nvPr/>
        </p:nvSpPr>
        <p:spPr>
          <a:xfrm>
            <a:off x="607049" y="1780374"/>
            <a:ext cx="8911998" cy="187876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baseline="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Atlantic POLEX exercise Apr 2024</a:t>
            </a:r>
          </a:p>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Portuguese National Maritime Authority / EMSA</a:t>
            </a:r>
          </a:p>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Oil spill simulated with popcorn release</a:t>
            </a:r>
          </a:p>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The F red flags in the optical image mark the detection of oil spill simulated material</a:t>
            </a:r>
          </a:p>
        </p:txBody>
      </p:sp>
    </p:spTree>
    <p:extLst>
      <p:ext uri="{BB962C8B-B14F-4D97-AF65-F5344CB8AC3E}">
        <p14:creationId xmlns:p14="http://schemas.microsoft.com/office/powerpoint/2010/main" val="152727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094" y="1271913"/>
            <a:ext cx="7940810" cy="4644591"/>
          </a:xfrm>
        </p:spPr>
        <p:txBody>
          <a:bodyPr>
            <a:normAutofit/>
          </a:bodyPr>
          <a:lstStyle/>
          <a:p>
            <a:pPr marL="220663" lvl="3" indent="0">
              <a:buNone/>
            </a:pPr>
            <a:endParaRPr lang="en-IE" dirty="0"/>
          </a:p>
          <a:p>
            <a:pPr marL="0" lvl="2" indent="0">
              <a:lnSpc>
                <a:spcPct val="120000"/>
              </a:lnSpc>
              <a:buNone/>
            </a:pPr>
            <a:endParaRPr lang="en-GB" dirty="0"/>
          </a:p>
        </p:txBody>
      </p:sp>
      <p:sp>
        <p:nvSpPr>
          <p:cNvPr id="8" name="Tijdelijke aanduiding voor inhoud 2">
            <a:extLst>
              <a:ext uri="{FF2B5EF4-FFF2-40B4-BE49-F238E27FC236}">
                <a16:creationId xmlns:a16="http://schemas.microsoft.com/office/drawing/2014/main" id="{DC85E4B2-6C87-0B5D-1A49-3110D225955F}"/>
              </a:ext>
            </a:extLst>
          </p:cNvPr>
          <p:cNvSpPr txBox="1">
            <a:spLocks/>
          </p:cNvSpPr>
          <p:nvPr/>
        </p:nvSpPr>
        <p:spPr>
          <a:xfrm>
            <a:off x="406400" y="1166300"/>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Emergencies</a:t>
            </a:r>
          </a:p>
        </p:txBody>
      </p:sp>
      <p:sp>
        <p:nvSpPr>
          <p:cNvPr id="23" name="Content Placeholder 1">
            <a:extLst>
              <a:ext uri="{FF2B5EF4-FFF2-40B4-BE49-F238E27FC236}">
                <a16:creationId xmlns:a16="http://schemas.microsoft.com/office/drawing/2014/main" id="{0947445C-E9B2-CC75-E604-4DDAC4722B9C}"/>
              </a:ext>
            </a:extLst>
          </p:cNvPr>
          <p:cNvSpPr txBox="1">
            <a:spLocks/>
          </p:cNvSpPr>
          <p:nvPr/>
        </p:nvSpPr>
        <p:spPr>
          <a:xfrm>
            <a:off x="143748" y="2133311"/>
            <a:ext cx="7031751" cy="17791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baseline="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SASEMAR requested satellite images for oil spill monitoring in Gibraltar</a:t>
            </a:r>
          </a:p>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After the collision between the Bulk Carrier OS 35 and the LNG tanker ADAM LNG and the subsequent grounding of the OS 35 </a:t>
            </a:r>
          </a:p>
        </p:txBody>
      </p:sp>
      <p:grpSp>
        <p:nvGrpSpPr>
          <p:cNvPr id="28" name="Group 27">
            <a:extLst>
              <a:ext uri="{FF2B5EF4-FFF2-40B4-BE49-F238E27FC236}">
                <a16:creationId xmlns:a16="http://schemas.microsoft.com/office/drawing/2014/main" id="{2FA460F9-8BBE-0A5F-2309-94E02A1DBF0E}"/>
              </a:ext>
            </a:extLst>
          </p:cNvPr>
          <p:cNvGrpSpPr/>
          <p:nvPr/>
        </p:nvGrpSpPr>
        <p:grpSpPr>
          <a:xfrm>
            <a:off x="7627483" y="1271913"/>
            <a:ext cx="3623034" cy="5525409"/>
            <a:chOff x="5287948" y="1206018"/>
            <a:chExt cx="3623034" cy="5525409"/>
          </a:xfrm>
        </p:grpSpPr>
        <p:grpSp>
          <p:nvGrpSpPr>
            <p:cNvPr id="10" name="Group 9">
              <a:extLst>
                <a:ext uri="{FF2B5EF4-FFF2-40B4-BE49-F238E27FC236}">
                  <a16:creationId xmlns:a16="http://schemas.microsoft.com/office/drawing/2014/main" id="{B3BBA329-A383-474A-B780-58344539D553}"/>
                </a:ext>
              </a:extLst>
            </p:cNvPr>
            <p:cNvGrpSpPr/>
            <p:nvPr/>
          </p:nvGrpSpPr>
          <p:grpSpPr>
            <a:xfrm>
              <a:off x="5287948" y="3134656"/>
              <a:ext cx="3154510" cy="3596771"/>
              <a:chOff x="927246" y="2340218"/>
              <a:chExt cx="3154510" cy="3596771"/>
            </a:xfrm>
          </p:grpSpPr>
          <p:sp>
            <p:nvSpPr>
              <p:cNvPr id="11" name="TextBox 10">
                <a:extLst>
                  <a:ext uri="{FF2B5EF4-FFF2-40B4-BE49-F238E27FC236}">
                    <a16:creationId xmlns:a16="http://schemas.microsoft.com/office/drawing/2014/main" id="{366CAD3A-B390-DD30-158C-72145E169707}"/>
                  </a:ext>
                </a:extLst>
              </p:cNvPr>
              <p:cNvSpPr txBox="1"/>
              <p:nvPr/>
            </p:nvSpPr>
            <p:spPr>
              <a:xfrm>
                <a:off x="927246" y="5598435"/>
                <a:ext cx="3154509"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 EMSA, contains </a:t>
                </a:r>
                <a:r>
                  <a:rPr lang="en-IE" sz="800" dirty="0">
                    <a:latin typeface="Arial" panose="020B0604020202020204" pitchFamily="34" charset="0"/>
                    <a:cs typeface="Arial" panose="020B0604020202020204" pitchFamily="34" charset="0"/>
                  </a:rPr>
                  <a:t>modified </a:t>
                </a:r>
                <a:r>
                  <a:rPr lang="en-GB" sz="800" dirty="0">
                    <a:latin typeface="Arial" panose="020B0604020202020204" pitchFamily="34" charset="0"/>
                    <a:cs typeface="Arial" panose="020B0604020202020204" pitchFamily="34" charset="0"/>
                  </a:rPr>
                  <a:t>GE1 (bottom) and WV3 (top) data, 2022 © </a:t>
                </a:r>
                <a:r>
                  <a:rPr lang="en-IE" sz="800" dirty="0">
                    <a:latin typeface="Arial" panose="020B0604020202020204" pitchFamily="34" charset="0"/>
                    <a:cs typeface="Arial" panose="020B0604020202020204" pitchFamily="34" charset="0"/>
                  </a:rPr>
                  <a:t>2022  European Space Imaging / Maxar Technologies</a:t>
                </a:r>
                <a:endParaRPr lang="en-GB" sz="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E46FDBB-C927-BD35-6D90-56EBED242F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2250"/>
              <a:stretch/>
            </p:blipFill>
            <p:spPr>
              <a:xfrm>
                <a:off x="927247" y="2340218"/>
                <a:ext cx="3154509" cy="3250468"/>
              </a:xfrm>
              <a:prstGeom prst="rect">
                <a:avLst/>
              </a:prstGeom>
              <a:ln w="3175">
                <a:solidFill>
                  <a:schemeClr val="tx1"/>
                </a:solidFill>
              </a:ln>
            </p:spPr>
          </p:pic>
        </p:grpSp>
        <p:pic>
          <p:nvPicPr>
            <p:cNvPr id="14" name="Picture 13">
              <a:extLst>
                <a:ext uri="{FF2B5EF4-FFF2-40B4-BE49-F238E27FC236}">
                  <a16:creationId xmlns:a16="http://schemas.microsoft.com/office/drawing/2014/main" id="{EC05B452-7054-C968-7DB5-CBE06D14EF3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238192" y="1206018"/>
              <a:ext cx="2672790" cy="2222982"/>
            </a:xfrm>
            <a:prstGeom prst="ellipse">
              <a:avLst/>
            </a:prstGeom>
            <a:ln w="63500" cap="rnd">
              <a:solidFill>
                <a:srgbClr val="333333"/>
              </a:solidFill>
            </a:ln>
            <a:effectLst>
              <a:glow rad="101600">
                <a:srgbClr val="FFC000">
                  <a:alpha val="69000"/>
                </a:srgbClr>
              </a:glow>
              <a:outerShdw sx="1000" sy="1000" rotWithShape="0">
                <a:srgbClr val="000000"/>
              </a:outerShdw>
            </a:effectLst>
            <a:scene3d>
              <a:camera prst="orthographicFront"/>
              <a:lightRig rig="contrasting" dir="t">
                <a:rot lat="0" lon="0" rev="3000000"/>
              </a:lightRig>
            </a:scene3d>
            <a:sp3d contourW="7620">
              <a:bevelT w="95250" h="31750"/>
              <a:contourClr>
                <a:srgbClr val="333333"/>
              </a:contourClr>
            </a:sp3d>
          </p:spPr>
        </p:pic>
        <p:sp>
          <p:nvSpPr>
            <p:cNvPr id="24" name="Oval 23">
              <a:extLst>
                <a:ext uri="{FF2B5EF4-FFF2-40B4-BE49-F238E27FC236}">
                  <a16:creationId xmlns:a16="http://schemas.microsoft.com/office/drawing/2014/main" id="{64126FB9-FC8A-7D74-83E1-F44A5B3BB0E0}"/>
                </a:ext>
              </a:extLst>
            </p:cNvPr>
            <p:cNvSpPr/>
            <p:nvPr/>
          </p:nvSpPr>
          <p:spPr>
            <a:xfrm>
              <a:off x="6657858" y="3735236"/>
              <a:ext cx="1009091" cy="781217"/>
            </a:xfrm>
            <a:prstGeom prst="ellipse">
              <a:avLst/>
            </a:prstGeom>
            <a:noFill/>
            <a:ln w="19050">
              <a:solidFill>
                <a:srgbClr val="FFC000">
                  <a:alpha val="6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6" name="Straight Connector 25">
              <a:extLst>
                <a:ext uri="{FF2B5EF4-FFF2-40B4-BE49-F238E27FC236}">
                  <a16:creationId xmlns:a16="http://schemas.microsoft.com/office/drawing/2014/main" id="{02F967A3-8D9D-2EFA-3694-AA87B68DFE76}"/>
                </a:ext>
              </a:extLst>
            </p:cNvPr>
            <p:cNvCxnSpPr>
              <a:cxnSpLocks/>
            </p:cNvCxnSpPr>
            <p:nvPr/>
          </p:nvCxnSpPr>
          <p:spPr>
            <a:xfrm flipH="1">
              <a:off x="7610316" y="3463774"/>
              <a:ext cx="334432" cy="495513"/>
            </a:xfrm>
            <a:prstGeom prst="line">
              <a:avLst/>
            </a:prstGeom>
            <a:ln w="31750">
              <a:solidFill>
                <a:srgbClr val="FFC000">
                  <a:alpha val="76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30" name="Content Placeholder 2">
            <a:extLst>
              <a:ext uri="{FF2B5EF4-FFF2-40B4-BE49-F238E27FC236}">
                <a16:creationId xmlns:a16="http://schemas.microsoft.com/office/drawing/2014/main" id="{41164C97-B0A2-DBEE-06A2-34B8165E7DFC}"/>
              </a:ext>
            </a:extLst>
          </p:cNvPr>
          <p:cNvSpPr txBox="1">
            <a:spLocks/>
          </p:cNvSpPr>
          <p:nvPr/>
        </p:nvSpPr>
        <p:spPr>
          <a:xfrm>
            <a:off x="415559" y="1693868"/>
            <a:ext cx="5073528" cy="40433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en-GB" sz="2000" b="1" dirty="0">
                <a:solidFill>
                  <a:srgbClr val="808080"/>
                </a:solidFill>
                <a:cs typeface="Times New Roman" panose="02020603050405020304" pitchFamily="18" charset="0"/>
              </a:rPr>
              <a:t>Use case: Oil spill, Gibraltar, Sep 2022</a:t>
            </a:r>
          </a:p>
        </p:txBody>
      </p:sp>
      <p:pic>
        <p:nvPicPr>
          <p:cNvPr id="7" name="Picture 6">
            <a:extLst>
              <a:ext uri="{FF2B5EF4-FFF2-40B4-BE49-F238E27FC236}">
                <a16:creationId xmlns:a16="http://schemas.microsoft.com/office/drawing/2014/main" id="{90215141-BE5C-EB4C-665E-4DFA88B8976A}"/>
              </a:ext>
            </a:extLst>
          </p:cNvPr>
          <p:cNvPicPr>
            <a:picLocks noChangeAspect="1"/>
          </p:cNvPicPr>
          <p:nvPr/>
        </p:nvPicPr>
        <p:blipFill>
          <a:blip r:embed="rId7"/>
          <a:stretch>
            <a:fillRect/>
          </a:stretch>
        </p:blipFill>
        <p:spPr>
          <a:xfrm>
            <a:off x="462316" y="4024967"/>
            <a:ext cx="4284921" cy="2410268"/>
          </a:xfrm>
          <a:prstGeom prst="rect">
            <a:avLst/>
          </a:prstGeom>
        </p:spPr>
      </p:pic>
      <p:sp>
        <p:nvSpPr>
          <p:cNvPr id="13" name="TextBox 12">
            <a:extLst>
              <a:ext uri="{FF2B5EF4-FFF2-40B4-BE49-F238E27FC236}">
                <a16:creationId xmlns:a16="http://schemas.microsoft.com/office/drawing/2014/main" id="{354C3075-08D2-5E47-C54A-82BE9B68D3D5}"/>
              </a:ext>
            </a:extLst>
          </p:cNvPr>
          <p:cNvSpPr txBox="1"/>
          <p:nvPr/>
        </p:nvSpPr>
        <p:spPr>
          <a:xfrm>
            <a:off x="462316" y="6443251"/>
            <a:ext cx="4896546" cy="215444"/>
          </a:xfrm>
          <a:prstGeom prst="rect">
            <a:avLst/>
          </a:prstGeom>
          <a:noFill/>
        </p:spPr>
        <p:txBody>
          <a:bodyPr wrap="square">
            <a:spAutoFit/>
          </a:bodyPr>
          <a:lstStyle/>
          <a:p>
            <a:r>
              <a:rPr lang="en-GB" sz="800" dirty="0">
                <a:solidFill>
                  <a:srgbClr val="000000"/>
                </a:solidFill>
                <a:latin typeface="Arial" panose="020B0604020202020204" pitchFamily="34" charset="0"/>
              </a:rPr>
              <a:t>Vessel OS 35 grounded after collision (Source: HM Government of Gibraltar 02/09/2022)</a:t>
            </a:r>
            <a:endParaRPr lang="en-IE" sz="800" dirty="0"/>
          </a:p>
        </p:txBody>
      </p:sp>
      <p:sp>
        <p:nvSpPr>
          <p:cNvPr id="4" name="Title 1">
            <a:extLst>
              <a:ext uri="{FF2B5EF4-FFF2-40B4-BE49-F238E27FC236}">
                <a16:creationId xmlns:a16="http://schemas.microsoft.com/office/drawing/2014/main" id="{10BB9C49-4456-BE7E-5483-F07EEE66ABDD}"/>
              </a:ext>
            </a:extLst>
          </p:cNvPr>
          <p:cNvSpPr txBox="1">
            <a:spLocks/>
          </p:cNvSpPr>
          <p:nvPr/>
        </p:nvSpPr>
        <p:spPr>
          <a:xfrm>
            <a:off x="396000" y="1"/>
            <a:ext cx="8394699"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 EO support to emergencies</a:t>
            </a:r>
          </a:p>
        </p:txBody>
      </p:sp>
    </p:spTree>
    <p:extLst>
      <p:ext uri="{BB962C8B-B14F-4D97-AF65-F5344CB8AC3E}">
        <p14:creationId xmlns:p14="http://schemas.microsoft.com/office/powerpoint/2010/main" val="77498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778" y="1284613"/>
            <a:ext cx="7940810" cy="4644591"/>
          </a:xfrm>
        </p:spPr>
        <p:txBody>
          <a:bodyPr>
            <a:normAutofit/>
          </a:bodyPr>
          <a:lstStyle/>
          <a:p>
            <a:pPr marL="220663" lvl="3" indent="0">
              <a:buNone/>
            </a:pPr>
            <a:endParaRPr lang="en-IE" dirty="0"/>
          </a:p>
          <a:p>
            <a:pPr marL="0" lvl="2" indent="0">
              <a:lnSpc>
                <a:spcPct val="120000"/>
              </a:lnSpc>
              <a:buNone/>
            </a:pPr>
            <a:endParaRPr lang="en-GB" dirty="0"/>
          </a:p>
        </p:txBody>
      </p:sp>
      <p:sp>
        <p:nvSpPr>
          <p:cNvPr id="23" name="TextBox 22">
            <a:extLst>
              <a:ext uri="{FF2B5EF4-FFF2-40B4-BE49-F238E27FC236}">
                <a16:creationId xmlns:a16="http://schemas.microsoft.com/office/drawing/2014/main" id="{BD837EEC-B666-43A8-8608-E8FD7A1C2D95}"/>
              </a:ext>
            </a:extLst>
          </p:cNvPr>
          <p:cNvSpPr txBox="1"/>
          <p:nvPr/>
        </p:nvSpPr>
        <p:spPr>
          <a:xfrm>
            <a:off x="359999" y="2216058"/>
            <a:ext cx="6095817" cy="3298339"/>
          </a:xfrm>
          <a:prstGeom prst="rect">
            <a:avLst/>
          </a:prstGeom>
          <a:noFill/>
        </p:spPr>
        <p:txBody>
          <a:bodyPr wrap="square">
            <a:spAutoFit/>
          </a:bodyPr>
          <a:lstStyle/>
          <a:p>
            <a:pPr marL="171450" lvl="2" indent="-171450" defTabSz="685800">
              <a:spcAft>
                <a:spcPts val="600"/>
              </a:spcAft>
              <a:buClr>
                <a:srgbClr val="A99DC9"/>
              </a:buClr>
              <a:buSzPct val="100000"/>
              <a:buFont typeface="Wingdings" panose="05000000000000000000" pitchFamily="2" charset="2"/>
              <a:buChar char="§"/>
            </a:pPr>
            <a:r>
              <a:rPr lang="en-GB" dirty="0">
                <a:solidFill>
                  <a:srgbClr val="5A666D"/>
                </a:solidFill>
                <a:latin typeface="Arial" panose="020B0604020202020204" pitchFamily="34" charset="0"/>
                <a:cs typeface="Arial" panose="020B0604020202020204" pitchFamily="34" charset="0"/>
              </a:rPr>
              <a:t>Fishing vessel Wakashio Maru 68 lost communications after an explosion on board</a:t>
            </a:r>
          </a:p>
          <a:p>
            <a:pPr marL="171450" lvl="2" indent="-171450" defTabSz="685800">
              <a:spcAft>
                <a:spcPts val="600"/>
              </a:spcAft>
              <a:buClr>
                <a:srgbClr val="A99DC9"/>
              </a:buClr>
              <a:buSzPct val="100000"/>
              <a:buFont typeface="Wingdings" panose="05000000000000000000" pitchFamily="2" charset="2"/>
              <a:buChar char="§"/>
            </a:pPr>
            <a:endParaRPr lang="en-GB" dirty="0">
              <a:solidFill>
                <a:srgbClr val="5A666D"/>
              </a:solidFill>
              <a:latin typeface="Arial" panose="020B0604020202020204" pitchFamily="34" charset="0"/>
              <a:cs typeface="Arial" panose="020B0604020202020204" pitchFamily="34" charset="0"/>
            </a:endParaRPr>
          </a:p>
          <a:p>
            <a:pPr marL="171450" lvl="2" indent="-171450" defTabSz="685800">
              <a:spcAft>
                <a:spcPts val="600"/>
              </a:spcAft>
              <a:buClr>
                <a:srgbClr val="A99DC9"/>
              </a:buClr>
              <a:buSzPct val="100000"/>
              <a:buFont typeface="Wingdings" panose="05000000000000000000" pitchFamily="2" charset="2"/>
              <a:buChar char="§"/>
            </a:pPr>
            <a:r>
              <a:rPr lang="en-GB" dirty="0">
                <a:solidFill>
                  <a:srgbClr val="5A666D"/>
                </a:solidFill>
                <a:latin typeface="Arial" panose="020B0604020202020204" pitchFamily="34" charset="0"/>
                <a:cs typeface="Arial" panose="020B0604020202020204" pitchFamily="34" charset="0"/>
              </a:rPr>
              <a:t>A satellite image, complemented by MRCC Reunion drift model results, was paramount in finding the stricken vessel and rescuing 24 crew members</a:t>
            </a:r>
          </a:p>
          <a:p>
            <a:pPr marL="171450" lvl="2" indent="-171450" defTabSz="685800">
              <a:spcBef>
                <a:spcPts val="500"/>
              </a:spcBef>
              <a:spcAft>
                <a:spcPts val="600"/>
              </a:spcAft>
              <a:buClr>
                <a:srgbClr val="A99DC9"/>
              </a:buClr>
              <a:buSzPct val="100000"/>
              <a:buFont typeface="Wingdings" panose="05000000000000000000" pitchFamily="2" charset="2"/>
              <a:buChar char="§"/>
            </a:pPr>
            <a:endParaRPr lang="en-GB" dirty="0">
              <a:solidFill>
                <a:srgbClr val="5A666D"/>
              </a:solidFill>
              <a:latin typeface="Arial" panose="020B0604020202020204" pitchFamily="34" charset="0"/>
              <a:cs typeface="Arial" panose="020B0604020202020204" pitchFamily="34" charset="0"/>
            </a:endParaRPr>
          </a:p>
          <a:p>
            <a:pPr marL="171450" lvl="2" indent="-171450" defTabSz="685800">
              <a:spcBef>
                <a:spcPts val="500"/>
              </a:spcBef>
              <a:spcAft>
                <a:spcPts val="600"/>
              </a:spcAft>
              <a:buClr>
                <a:srgbClr val="A99DC9"/>
              </a:buClr>
              <a:buSzPct val="100000"/>
              <a:buFont typeface="Wingdings" panose="05000000000000000000" pitchFamily="2" charset="2"/>
              <a:buChar char="§"/>
            </a:pPr>
            <a:r>
              <a:rPr lang="en-GB" dirty="0">
                <a:solidFill>
                  <a:srgbClr val="5A666D"/>
                </a:solidFill>
                <a:latin typeface="Arial" panose="020B0604020202020204" pitchFamily="34" charset="0"/>
                <a:cs typeface="Arial" panose="020B0604020202020204" pitchFamily="34" charset="0"/>
              </a:rPr>
              <a:t>In the satellite image, a non-reporting vessel, corresponding to Wakashio Maru 68 was detected 300 NM from its last known position, after 7 days adrift</a:t>
            </a:r>
            <a:endParaRPr lang="en-IE" dirty="0">
              <a:solidFill>
                <a:srgbClr val="5A666D"/>
              </a:solidFill>
              <a:latin typeface="Arial" panose="020B0604020202020204" pitchFamily="34" charset="0"/>
              <a:cs typeface="Arial" panose="020B0604020202020204" pitchFamily="34" charset="0"/>
            </a:endParaRPr>
          </a:p>
        </p:txBody>
      </p:sp>
      <p:grpSp>
        <p:nvGrpSpPr>
          <p:cNvPr id="2069" name="Group 2068">
            <a:extLst>
              <a:ext uri="{FF2B5EF4-FFF2-40B4-BE49-F238E27FC236}">
                <a16:creationId xmlns:a16="http://schemas.microsoft.com/office/drawing/2014/main" id="{313F39D0-DA51-4BF9-85F2-D6D259C0FE14}"/>
              </a:ext>
            </a:extLst>
          </p:cNvPr>
          <p:cNvGrpSpPr/>
          <p:nvPr/>
        </p:nvGrpSpPr>
        <p:grpSpPr>
          <a:xfrm>
            <a:off x="7124529" y="2019494"/>
            <a:ext cx="3316418" cy="2164273"/>
            <a:chOff x="5135619" y="2358044"/>
            <a:chExt cx="3316418" cy="2164273"/>
          </a:xfrm>
        </p:grpSpPr>
        <p:pic>
          <p:nvPicPr>
            <p:cNvPr id="35" name="Picture 34" descr="A picture containing sky, boat, outdoor, water&#10;&#10;Description automatically generated">
              <a:extLst>
                <a:ext uri="{FF2B5EF4-FFF2-40B4-BE49-F238E27FC236}">
                  <a16:creationId xmlns:a16="http://schemas.microsoft.com/office/drawing/2014/main" id="{857EB886-8A36-46F0-81BE-2B9AF74814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31" t="10587" b="15451"/>
            <a:stretch/>
          </p:blipFill>
          <p:spPr>
            <a:xfrm>
              <a:off x="5135619" y="2358044"/>
              <a:ext cx="3316418" cy="1939918"/>
            </a:xfrm>
            <a:prstGeom prst="rect">
              <a:avLst/>
            </a:prstGeom>
            <a:ln w="6350">
              <a:solidFill>
                <a:schemeClr val="tx1"/>
              </a:solidFill>
            </a:ln>
          </p:spPr>
        </p:pic>
        <p:sp>
          <p:nvSpPr>
            <p:cNvPr id="36" name="TextBox 35">
              <a:extLst>
                <a:ext uri="{FF2B5EF4-FFF2-40B4-BE49-F238E27FC236}">
                  <a16:creationId xmlns:a16="http://schemas.microsoft.com/office/drawing/2014/main" id="{5275DA1E-CCF7-4E54-B5F8-CE6BD80BE3F9}"/>
                </a:ext>
              </a:extLst>
            </p:cNvPr>
            <p:cNvSpPr txBox="1"/>
            <p:nvPr/>
          </p:nvSpPr>
          <p:spPr>
            <a:xfrm>
              <a:off x="5135619" y="4284303"/>
              <a:ext cx="3316418" cy="238014"/>
            </a:xfrm>
            <a:prstGeom prst="rect">
              <a:avLst/>
            </a:prstGeom>
            <a:noFill/>
          </p:spPr>
          <p:txBody>
            <a:bodyPr wrap="square">
              <a:spAutoFit/>
            </a:bodyPr>
            <a:lstStyle/>
            <a:p>
              <a:pPr>
                <a:lnSpc>
                  <a:spcPct val="115000"/>
                </a:lnSpc>
                <a:spcBef>
                  <a:spcPts val="600"/>
                </a:spcBef>
                <a:spcAft>
                  <a:spcPts val="600"/>
                </a:spcAft>
              </a:pPr>
              <a:r>
                <a:rPr lang="en-GB" sz="900" dirty="0">
                  <a:latin typeface="Arial" panose="020B0604020202020204" pitchFamily="34" charset="0"/>
                  <a:ea typeface="Calibri" panose="020F0502020204030204" pitchFamily="34" charset="0"/>
                  <a:cs typeface="Times New Roman" panose="02020603050405020304" pitchFamily="18" charset="0"/>
                </a:rPr>
                <a:t>Missing vessel Wakashio Maru 68</a:t>
              </a:r>
              <a:r>
                <a:rPr lang="en-GB" sz="900" dirty="0">
                  <a:latin typeface="Arial" panose="020B0604020202020204" pitchFamily="34" charset="0"/>
                  <a:cs typeface="Times New Roman" panose="02020603050405020304" pitchFamily="18" charset="0"/>
                </a:rPr>
                <a:t> © MRCC Reunion, 2021</a:t>
              </a:r>
              <a:endParaRPr lang="en-IE" sz="900" dirty="0">
                <a:latin typeface="Arial" panose="020B0604020202020204" pitchFamily="34"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4809B219-E88D-4D69-80EA-8E8DC5B5BEA7}"/>
              </a:ext>
            </a:extLst>
          </p:cNvPr>
          <p:cNvGrpSpPr/>
          <p:nvPr/>
        </p:nvGrpSpPr>
        <p:grpSpPr>
          <a:xfrm>
            <a:off x="6455816" y="4443608"/>
            <a:ext cx="4640094" cy="2141577"/>
            <a:chOff x="4712080" y="4600124"/>
            <a:chExt cx="4640094" cy="2141577"/>
          </a:xfrm>
        </p:grpSpPr>
        <p:grpSp>
          <p:nvGrpSpPr>
            <p:cNvPr id="68" name="Group 67">
              <a:extLst>
                <a:ext uri="{FF2B5EF4-FFF2-40B4-BE49-F238E27FC236}">
                  <a16:creationId xmlns:a16="http://schemas.microsoft.com/office/drawing/2014/main" id="{01FD5291-3836-408A-8985-F17F31377897}"/>
                </a:ext>
              </a:extLst>
            </p:cNvPr>
            <p:cNvGrpSpPr/>
            <p:nvPr/>
          </p:nvGrpSpPr>
          <p:grpSpPr>
            <a:xfrm>
              <a:off x="5044864" y="4600124"/>
              <a:ext cx="3929078" cy="1896624"/>
              <a:chOff x="5020480" y="4722044"/>
              <a:chExt cx="3929078" cy="1896624"/>
            </a:xfrm>
          </p:grpSpPr>
          <p:pic>
            <p:nvPicPr>
              <p:cNvPr id="70" name="Picture 69">
                <a:extLst>
                  <a:ext uri="{FF2B5EF4-FFF2-40B4-BE49-F238E27FC236}">
                    <a16:creationId xmlns:a16="http://schemas.microsoft.com/office/drawing/2014/main" id="{A4D46208-ABE3-4D54-996E-0F7A36F88757}"/>
                  </a:ext>
                </a:extLst>
              </p:cNvPr>
              <p:cNvPicPr>
                <a:picLocks noChangeAspect="1"/>
              </p:cNvPicPr>
              <p:nvPr/>
            </p:nvPicPr>
            <p:blipFill rotWithShape="1">
              <a:blip r:embed="rId4"/>
              <a:srcRect t="11090" r="23629"/>
              <a:stretch/>
            </p:blipFill>
            <p:spPr>
              <a:xfrm>
                <a:off x="5065929" y="4800117"/>
                <a:ext cx="3883629" cy="1818551"/>
              </a:xfrm>
              <a:prstGeom prst="rect">
                <a:avLst/>
              </a:prstGeom>
              <a:ln w="6350">
                <a:solidFill>
                  <a:schemeClr val="tx1"/>
                </a:solidFill>
              </a:ln>
            </p:spPr>
          </p:pic>
          <p:pic>
            <p:nvPicPr>
              <p:cNvPr id="71" name="Picture 70" descr="A picture containing text, person, outdoor, connector&#10;&#10;Description automatically generated">
                <a:extLst>
                  <a:ext uri="{FF2B5EF4-FFF2-40B4-BE49-F238E27FC236}">
                    <a16:creationId xmlns:a16="http://schemas.microsoft.com/office/drawing/2014/main" id="{17D2DB56-EEB1-4509-8721-ED15351FDD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1739" y="5498379"/>
                <a:ext cx="434776" cy="429599"/>
              </a:xfrm>
              <a:prstGeom prst="rect">
                <a:avLst/>
              </a:prstGeom>
            </p:spPr>
          </p:pic>
          <p:sp>
            <p:nvSpPr>
              <p:cNvPr id="72" name="Text Box 2">
                <a:extLst>
                  <a:ext uri="{FF2B5EF4-FFF2-40B4-BE49-F238E27FC236}">
                    <a16:creationId xmlns:a16="http://schemas.microsoft.com/office/drawing/2014/main" id="{6F1B25FB-9D21-47DC-9033-F2271B376660}"/>
                  </a:ext>
                </a:extLst>
              </p:cNvPr>
              <p:cNvSpPr txBox="1">
                <a:spLocks noChangeArrowheads="1"/>
              </p:cNvSpPr>
              <p:nvPr/>
            </p:nvSpPr>
            <p:spPr bwMode="auto">
              <a:xfrm>
                <a:off x="5020480" y="4722044"/>
                <a:ext cx="1800928" cy="63563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IE" sz="1600" b="1" dirty="0">
                    <a:latin typeface="Calibri" panose="020F0502020204030204" pitchFamily="34" charset="0"/>
                    <a:ea typeface="Calibri" panose="020F0502020204030204" pitchFamily="34" charset="0"/>
                    <a:cs typeface="Times New Roman" panose="02020603050405020304" pitchFamily="18" charset="0"/>
                  </a:rPr>
                  <a:t>Missing vessel Wakashio Maru 68</a:t>
                </a:r>
                <a:endParaRPr lang="en-IE" sz="1400" b="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id="{EAE27AEA-28C2-4F57-9110-411822F1E524}"/>
                  </a:ext>
                </a:extLst>
              </p:cNvPr>
              <p:cNvCxnSpPr>
                <a:cxnSpLocks/>
              </p:cNvCxnSpPr>
              <p:nvPr/>
            </p:nvCxnSpPr>
            <p:spPr>
              <a:xfrm>
                <a:off x="6437635" y="5302084"/>
                <a:ext cx="646305" cy="3091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3385AB0A-A185-45BC-BBE8-CD2314883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9278" y="6375582"/>
                <a:ext cx="1075690" cy="208280"/>
              </a:xfrm>
              <a:prstGeom prst="rect">
                <a:avLst/>
              </a:prstGeom>
            </p:spPr>
          </p:pic>
        </p:grpSp>
        <p:sp>
          <p:nvSpPr>
            <p:cNvPr id="69" name="TextBox 68">
              <a:extLst>
                <a:ext uri="{FF2B5EF4-FFF2-40B4-BE49-F238E27FC236}">
                  <a16:creationId xmlns:a16="http://schemas.microsoft.com/office/drawing/2014/main" id="{DA633D6E-CCB4-401F-9904-3D3B14F1C5D0}"/>
                </a:ext>
              </a:extLst>
            </p:cNvPr>
            <p:cNvSpPr txBox="1"/>
            <p:nvPr/>
          </p:nvSpPr>
          <p:spPr>
            <a:xfrm>
              <a:off x="4712080" y="6500353"/>
              <a:ext cx="4640094" cy="241348"/>
            </a:xfrm>
            <a:prstGeom prst="rect">
              <a:avLst/>
            </a:prstGeom>
            <a:noFill/>
          </p:spPr>
          <p:txBody>
            <a:bodyPr wrap="square">
              <a:spAutoFit/>
            </a:bodyPr>
            <a:lstStyle/>
            <a:p>
              <a:pPr>
                <a:lnSpc>
                  <a:spcPct val="115000"/>
                </a:lnSpc>
                <a:spcBef>
                  <a:spcPts val="145"/>
                </a:spcBef>
                <a:spcAft>
                  <a:spcPts val="600"/>
                </a:spcAft>
              </a:pPr>
              <a:r>
                <a:rPr lang="en-IE" sz="900" dirty="0">
                  <a:latin typeface="Calibri" panose="020F0502020204030204" pitchFamily="34" charset="0"/>
                  <a:ea typeface="Calibri" panose="020F0502020204030204" pitchFamily="34" charset="0"/>
                  <a:cs typeface="Times New Roman" panose="02020603050405020304" pitchFamily="18" charset="0"/>
                </a:rPr>
                <a:t>© </a:t>
              </a:r>
              <a:r>
                <a:rPr lang="en-GB" sz="900" dirty="0">
                  <a:latin typeface="Arial" panose="020B0604020202020204" pitchFamily="34" charset="0"/>
                  <a:cs typeface="Arial" panose="020B0604020202020204" pitchFamily="34" charset="0"/>
                </a:rPr>
                <a:t>EMSA 2021. </a:t>
              </a:r>
              <a:r>
                <a:rPr lang="en-GB" sz="900" dirty="0">
                  <a:latin typeface="Arial" panose="020B0604020202020204" pitchFamily="34" charset="0"/>
                  <a:cs typeface="Times New Roman" panose="02020603050405020304" pitchFamily="18" charset="0"/>
                </a:rPr>
                <a:t>All rights reserved. Certain parts are licensed under conditions to EMSA</a:t>
              </a:r>
              <a:endParaRPr lang="en-IE" sz="900" dirty="0">
                <a:latin typeface="Arial" panose="020B0604020202020204" pitchFamily="34" charset="0"/>
                <a:cs typeface="Times New Roman" panose="02020603050405020304" pitchFamily="18" charset="0"/>
              </a:endParaRPr>
            </a:p>
          </p:txBody>
        </p:sp>
      </p:grpSp>
      <p:sp>
        <p:nvSpPr>
          <p:cNvPr id="75" name="Tijdelijke aanduiding voor inhoud 2">
            <a:extLst>
              <a:ext uri="{FF2B5EF4-FFF2-40B4-BE49-F238E27FC236}">
                <a16:creationId xmlns:a16="http://schemas.microsoft.com/office/drawing/2014/main" id="{A29E9996-4711-4F0D-988F-0D71FF7E96BB}"/>
              </a:ext>
            </a:extLst>
          </p:cNvPr>
          <p:cNvSpPr txBox="1">
            <a:spLocks/>
          </p:cNvSpPr>
          <p:nvPr/>
        </p:nvSpPr>
        <p:spPr>
          <a:xfrm>
            <a:off x="360000" y="1142015"/>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Emergencies</a:t>
            </a:r>
          </a:p>
        </p:txBody>
      </p:sp>
      <p:sp>
        <p:nvSpPr>
          <p:cNvPr id="81" name="Content Placeholder 2">
            <a:extLst>
              <a:ext uri="{FF2B5EF4-FFF2-40B4-BE49-F238E27FC236}">
                <a16:creationId xmlns:a16="http://schemas.microsoft.com/office/drawing/2014/main" id="{C781E4BE-B0B3-4E27-8604-32B8ACB28760}"/>
              </a:ext>
            </a:extLst>
          </p:cNvPr>
          <p:cNvSpPr txBox="1">
            <a:spLocks/>
          </p:cNvSpPr>
          <p:nvPr/>
        </p:nvSpPr>
        <p:spPr>
          <a:xfrm>
            <a:off x="404658" y="1668813"/>
            <a:ext cx="7260229" cy="40433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en-GB" sz="2000" b="1" dirty="0">
                <a:solidFill>
                  <a:srgbClr val="808080"/>
                </a:solidFill>
                <a:cs typeface="Times New Roman" panose="02020603050405020304" pitchFamily="18" charset="0"/>
              </a:rPr>
              <a:t>Use case: SAR operation, Indian Ocean, May 2021</a:t>
            </a:r>
          </a:p>
        </p:txBody>
      </p:sp>
      <p:sp>
        <p:nvSpPr>
          <p:cNvPr id="2" name="Title 1">
            <a:extLst>
              <a:ext uri="{FF2B5EF4-FFF2-40B4-BE49-F238E27FC236}">
                <a16:creationId xmlns:a16="http://schemas.microsoft.com/office/drawing/2014/main" id="{17EC2F84-1AF7-CDB8-D420-5ACC5A5CE059}"/>
              </a:ext>
            </a:extLst>
          </p:cNvPr>
          <p:cNvSpPr txBox="1">
            <a:spLocks/>
          </p:cNvSpPr>
          <p:nvPr/>
        </p:nvSpPr>
        <p:spPr>
          <a:xfrm>
            <a:off x="360000" y="19774"/>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br>
              <a:rPr lang="en-GB" sz="2400" dirty="0"/>
            </a:br>
            <a:r>
              <a:rPr lang="en-GB" sz="2400" dirty="0"/>
              <a:t>EO support to emergencies</a:t>
            </a:r>
          </a:p>
        </p:txBody>
      </p:sp>
    </p:spTree>
    <p:extLst>
      <p:ext uri="{BB962C8B-B14F-4D97-AF65-F5344CB8AC3E}">
        <p14:creationId xmlns:p14="http://schemas.microsoft.com/office/powerpoint/2010/main" val="13507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AF00EC1B-6B25-473F-926A-06013AF6F11E}"/>
              </a:ext>
            </a:extLst>
          </p:cNvPr>
          <p:cNvSpPr>
            <a:spLocks noGrp="1"/>
          </p:cNvSpPr>
          <p:nvPr>
            <p:ph idx="1"/>
          </p:nvPr>
        </p:nvSpPr>
        <p:spPr>
          <a:xfrm>
            <a:off x="430965" y="2395837"/>
            <a:ext cx="5309435" cy="3637528"/>
          </a:xfrm>
        </p:spPr>
        <p:txBody>
          <a:bodyPr>
            <a:noAutofit/>
          </a:bodyPr>
          <a:lstStyle/>
          <a:p>
            <a:pPr lvl="2">
              <a:lnSpc>
                <a:spcPct val="120000"/>
              </a:lnSpc>
              <a:spcAft>
                <a:spcPts val="450"/>
              </a:spcAft>
              <a:buClr>
                <a:srgbClr val="A99DC9"/>
              </a:buClr>
              <a:buSzPct val="100000"/>
              <a:buFont typeface="Wingdings" panose="05000000000000000000" pitchFamily="2" charset="2"/>
              <a:buChar char="§"/>
            </a:pPr>
            <a:r>
              <a:rPr lang="en-US" dirty="0"/>
              <a:t>Bulk carrier M/V Wakashio grounded at the coast of Mauritius</a:t>
            </a:r>
          </a:p>
          <a:p>
            <a:pPr lvl="2">
              <a:lnSpc>
                <a:spcPct val="120000"/>
              </a:lnSpc>
              <a:spcAft>
                <a:spcPts val="450"/>
              </a:spcAft>
              <a:buClr>
                <a:srgbClr val="A99DC9"/>
              </a:buClr>
              <a:buSzPct val="100000"/>
              <a:buFont typeface="Wingdings" panose="05000000000000000000" pitchFamily="2" charset="2"/>
              <a:buChar char="§"/>
            </a:pPr>
            <a:endParaRPr lang="en-US" dirty="0"/>
          </a:p>
          <a:p>
            <a:pPr lvl="2">
              <a:lnSpc>
                <a:spcPct val="120000"/>
              </a:lnSpc>
              <a:spcAft>
                <a:spcPts val="450"/>
              </a:spcAft>
              <a:buClr>
                <a:srgbClr val="A99DC9"/>
              </a:buClr>
              <a:buSzPct val="100000"/>
              <a:buFont typeface="Wingdings" panose="05000000000000000000" pitchFamily="2" charset="2"/>
              <a:buChar char="§"/>
            </a:pPr>
            <a:r>
              <a:rPr lang="en-US" b="1" dirty="0"/>
              <a:t>Oil spill</a:t>
            </a:r>
            <a:r>
              <a:rPr lang="en-US" dirty="0"/>
              <a:t> caused by the incident reached nearby reefs and shore</a:t>
            </a:r>
          </a:p>
          <a:p>
            <a:pPr lvl="2">
              <a:lnSpc>
                <a:spcPct val="120000"/>
              </a:lnSpc>
              <a:spcAft>
                <a:spcPts val="450"/>
              </a:spcAft>
              <a:buClr>
                <a:srgbClr val="A99DC9"/>
              </a:buClr>
              <a:buSzPct val="100000"/>
              <a:buFont typeface="Wingdings" panose="05000000000000000000" pitchFamily="2" charset="2"/>
              <a:buChar char="§"/>
            </a:pPr>
            <a:endParaRPr lang="en-US" dirty="0"/>
          </a:p>
          <a:p>
            <a:pPr lvl="2">
              <a:lnSpc>
                <a:spcPct val="120000"/>
              </a:lnSpc>
              <a:spcAft>
                <a:spcPts val="450"/>
              </a:spcAft>
              <a:buClr>
                <a:srgbClr val="A99DC9"/>
              </a:buClr>
              <a:buSzPct val="100000"/>
              <a:buFont typeface="Wingdings" panose="05000000000000000000" pitchFamily="2" charset="2"/>
              <a:buChar char="§"/>
            </a:pPr>
            <a:r>
              <a:rPr lang="en-US" dirty="0"/>
              <a:t>Optical and SAR images were requested and delivered assisting in following up the spill progress</a:t>
            </a:r>
          </a:p>
        </p:txBody>
      </p:sp>
      <p:grpSp>
        <p:nvGrpSpPr>
          <p:cNvPr id="2" name="Group 1">
            <a:extLst>
              <a:ext uri="{FF2B5EF4-FFF2-40B4-BE49-F238E27FC236}">
                <a16:creationId xmlns:a16="http://schemas.microsoft.com/office/drawing/2014/main" id="{BD33FE34-4B32-8688-0126-003C2F512762}"/>
              </a:ext>
            </a:extLst>
          </p:cNvPr>
          <p:cNvGrpSpPr/>
          <p:nvPr/>
        </p:nvGrpSpPr>
        <p:grpSpPr>
          <a:xfrm>
            <a:off x="6451602" y="1396999"/>
            <a:ext cx="5016498" cy="4738241"/>
            <a:chOff x="6195760" y="2183621"/>
            <a:chExt cx="4393244" cy="4097454"/>
          </a:xfrm>
        </p:grpSpPr>
        <p:pic>
          <p:nvPicPr>
            <p:cNvPr id="5" name="Picture 4">
              <a:extLst>
                <a:ext uri="{FF2B5EF4-FFF2-40B4-BE49-F238E27FC236}">
                  <a16:creationId xmlns:a16="http://schemas.microsoft.com/office/drawing/2014/main" id="{F8371A9F-5B1C-4ABC-A758-D72C15757A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72877" y="2183621"/>
              <a:ext cx="2809729" cy="2500077"/>
            </a:xfrm>
            <a:prstGeom prst="rect">
              <a:avLst/>
            </a:prstGeom>
          </p:spPr>
        </p:pic>
        <p:pic>
          <p:nvPicPr>
            <p:cNvPr id="10" name="Picture 9">
              <a:extLst>
                <a:ext uri="{FF2B5EF4-FFF2-40B4-BE49-F238E27FC236}">
                  <a16:creationId xmlns:a16="http://schemas.microsoft.com/office/drawing/2014/main" id="{EC17ABE3-EA7E-4028-9ECE-BA80F85582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95760" y="3433659"/>
              <a:ext cx="2546855" cy="2847416"/>
            </a:xfrm>
            <a:prstGeom prst="rect">
              <a:avLst/>
            </a:prstGeom>
          </p:spPr>
        </p:pic>
        <p:pic>
          <p:nvPicPr>
            <p:cNvPr id="11" name="Picture 10">
              <a:extLst>
                <a:ext uri="{FF2B5EF4-FFF2-40B4-BE49-F238E27FC236}">
                  <a16:creationId xmlns:a16="http://schemas.microsoft.com/office/drawing/2014/main" id="{E8FAAD78-0235-42D4-984A-39D1095A7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8950" y="4683698"/>
              <a:ext cx="1953656" cy="1301508"/>
            </a:xfrm>
            <a:prstGeom prst="rect">
              <a:avLst/>
            </a:prstGeom>
          </p:spPr>
        </p:pic>
        <p:sp>
          <p:nvSpPr>
            <p:cNvPr id="6" name="Oval 5">
              <a:extLst>
                <a:ext uri="{FF2B5EF4-FFF2-40B4-BE49-F238E27FC236}">
                  <a16:creationId xmlns:a16="http://schemas.microsoft.com/office/drawing/2014/main" id="{B0B63CAF-5E4D-4A1F-AC03-0C2A8F78CB1E}"/>
                </a:ext>
              </a:extLst>
            </p:cNvPr>
            <p:cNvSpPr/>
            <p:nvPr/>
          </p:nvSpPr>
          <p:spPr>
            <a:xfrm>
              <a:off x="10241538" y="3865418"/>
              <a:ext cx="347466" cy="384464"/>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IE"/>
            </a:p>
          </p:txBody>
        </p:sp>
        <p:sp>
          <p:nvSpPr>
            <p:cNvPr id="16" name="Oval 15">
              <a:extLst>
                <a:ext uri="{FF2B5EF4-FFF2-40B4-BE49-F238E27FC236}">
                  <a16:creationId xmlns:a16="http://schemas.microsoft.com/office/drawing/2014/main" id="{6DDC73EA-994C-4902-95AE-CF72DB8589C2}"/>
                </a:ext>
              </a:extLst>
            </p:cNvPr>
            <p:cNvSpPr/>
            <p:nvPr/>
          </p:nvSpPr>
          <p:spPr>
            <a:xfrm>
              <a:off x="7379438" y="4929770"/>
              <a:ext cx="347466" cy="384464"/>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IE"/>
            </a:p>
          </p:txBody>
        </p:sp>
        <p:cxnSp>
          <p:nvCxnSpPr>
            <p:cNvPr id="14" name="Straight Arrow Connector 13">
              <a:extLst>
                <a:ext uri="{FF2B5EF4-FFF2-40B4-BE49-F238E27FC236}">
                  <a16:creationId xmlns:a16="http://schemas.microsoft.com/office/drawing/2014/main" id="{11691C5B-3D51-4717-9E52-ECEFFB68C8C7}"/>
                </a:ext>
              </a:extLst>
            </p:cNvPr>
            <p:cNvCxnSpPr>
              <a:cxnSpLocks/>
              <a:stCxn id="16" idx="5"/>
              <a:endCxn id="11" idx="1"/>
            </p:cNvCxnSpPr>
            <p:nvPr/>
          </p:nvCxnSpPr>
          <p:spPr>
            <a:xfrm>
              <a:off x="7676019" y="5257930"/>
              <a:ext cx="952931" cy="76522"/>
            </a:xfrm>
            <a:prstGeom prst="straightConnector1">
              <a:avLst/>
            </a:prstGeom>
            <a:noFill/>
            <a:ln w="28575"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accent2"/>
            </a:fontRef>
          </p:style>
        </p:cxnSp>
        <p:cxnSp>
          <p:nvCxnSpPr>
            <p:cNvPr id="21" name="Straight Arrow Connector 20">
              <a:extLst>
                <a:ext uri="{FF2B5EF4-FFF2-40B4-BE49-F238E27FC236}">
                  <a16:creationId xmlns:a16="http://schemas.microsoft.com/office/drawing/2014/main" id="{77B1F28F-A05E-4305-8486-4D9696FC8D24}"/>
                </a:ext>
              </a:extLst>
            </p:cNvPr>
            <p:cNvCxnSpPr>
              <a:cxnSpLocks/>
            </p:cNvCxnSpPr>
            <p:nvPr/>
          </p:nvCxnSpPr>
          <p:spPr>
            <a:xfrm flipH="1">
              <a:off x="10072083" y="4262853"/>
              <a:ext cx="230160" cy="469005"/>
            </a:xfrm>
            <a:prstGeom prst="straightConnector1">
              <a:avLst/>
            </a:prstGeom>
            <a:noFill/>
            <a:ln w="28575"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accent2"/>
            </a:fontRef>
          </p:style>
        </p:cxnSp>
      </p:grpSp>
      <p:sp>
        <p:nvSpPr>
          <p:cNvPr id="3" name="Tijdelijke aanduiding voor inhoud 2">
            <a:extLst>
              <a:ext uri="{FF2B5EF4-FFF2-40B4-BE49-F238E27FC236}">
                <a16:creationId xmlns:a16="http://schemas.microsoft.com/office/drawing/2014/main" id="{3CF1F73A-A9E9-E7C9-5708-F0A362E169C0}"/>
              </a:ext>
            </a:extLst>
          </p:cNvPr>
          <p:cNvSpPr txBox="1">
            <a:spLocks/>
          </p:cNvSpPr>
          <p:nvPr/>
        </p:nvSpPr>
        <p:spPr>
          <a:xfrm>
            <a:off x="391621" y="1163326"/>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Emergencies</a:t>
            </a:r>
          </a:p>
        </p:txBody>
      </p:sp>
      <p:sp>
        <p:nvSpPr>
          <p:cNvPr id="7" name="Content Placeholder 2">
            <a:extLst>
              <a:ext uri="{FF2B5EF4-FFF2-40B4-BE49-F238E27FC236}">
                <a16:creationId xmlns:a16="http://schemas.microsoft.com/office/drawing/2014/main" id="{FF4ABCD5-233D-1020-DD2F-8B079FA9F44F}"/>
              </a:ext>
            </a:extLst>
          </p:cNvPr>
          <p:cNvSpPr txBox="1">
            <a:spLocks/>
          </p:cNvSpPr>
          <p:nvPr/>
        </p:nvSpPr>
        <p:spPr>
          <a:xfrm>
            <a:off x="372047" y="1693312"/>
            <a:ext cx="7260229" cy="40433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en-GB" sz="2000" b="1" dirty="0">
                <a:solidFill>
                  <a:srgbClr val="808080"/>
                </a:solidFill>
                <a:cs typeface="Times New Roman" panose="02020603050405020304" pitchFamily="18" charset="0"/>
              </a:rPr>
              <a:t>Use case: Oil Spill, Indian Ocean, Jul 2020</a:t>
            </a:r>
          </a:p>
        </p:txBody>
      </p:sp>
      <p:sp>
        <p:nvSpPr>
          <p:cNvPr id="20" name="TextBox 19">
            <a:extLst>
              <a:ext uri="{FF2B5EF4-FFF2-40B4-BE49-F238E27FC236}">
                <a16:creationId xmlns:a16="http://schemas.microsoft.com/office/drawing/2014/main" id="{152BAA6C-9507-E014-9E22-0F0C9A30B1D0}"/>
              </a:ext>
            </a:extLst>
          </p:cNvPr>
          <p:cNvSpPr txBox="1"/>
          <p:nvPr/>
        </p:nvSpPr>
        <p:spPr>
          <a:xfrm>
            <a:off x="6451602" y="6199298"/>
            <a:ext cx="4876798" cy="508024"/>
          </a:xfrm>
          <a:prstGeom prst="rect">
            <a:avLst/>
          </a:prstGeom>
          <a:noFill/>
        </p:spPr>
        <p:txBody>
          <a:bodyPr wrap="square">
            <a:spAutoFit/>
          </a:bodyPr>
          <a:lstStyle/>
          <a:p>
            <a:pPr>
              <a:lnSpc>
                <a:spcPct val="115000"/>
              </a:lnSpc>
              <a:spcBef>
                <a:spcPts val="145"/>
              </a:spcBef>
              <a:spcAft>
                <a:spcPts val="600"/>
              </a:spcAft>
              <a:defRPr/>
            </a:pPr>
            <a:r>
              <a:rPr lang="en-IE" sz="600" dirty="0">
                <a:latin typeface="Arial" panose="020B0604020202020204" pitchFamily="34" charset="0"/>
                <a:cs typeface="Arial" panose="020B0604020202020204" pitchFamily="34" charset="0"/>
              </a:rPr>
              <a:t>Wakashio incident support in Mauritius  </a:t>
            </a:r>
            <a:r>
              <a:rPr lang="en-GB" sz="600" dirty="0">
                <a:latin typeface="Arial" panose="020B0604020202020204" pitchFamily="34" charset="0"/>
                <a:cs typeface="Arial" panose="020B0604020202020204" pitchFamily="34" charset="0"/>
              </a:rPr>
              <a:t>© EMSA, 2020. All rights reserved. Certain parts are licenced under conditions to EMSA. </a:t>
            </a:r>
            <a:r>
              <a:rPr lang="en-IE" sz="600" dirty="0">
                <a:latin typeface="Arial" panose="020B0604020202020204" pitchFamily="34" charset="0"/>
                <a:ea typeface="Calibri" panose="020F0502020204030204" pitchFamily="34" charset="0"/>
                <a:cs typeface="Arial" panose="020B0604020202020204" pitchFamily="34" charset="0"/>
              </a:rPr>
              <a:t>© 2020 European Space Imaging/</a:t>
            </a:r>
            <a:r>
              <a:rPr lang="en-IE" sz="600" dirty="0" err="1">
                <a:latin typeface="Arial" panose="020B0604020202020204" pitchFamily="34" charset="0"/>
                <a:ea typeface="Calibri" panose="020F0502020204030204" pitchFamily="34" charset="0"/>
                <a:cs typeface="Arial" panose="020B0604020202020204" pitchFamily="34" charset="0"/>
              </a:rPr>
              <a:t>DigitalGlobe</a:t>
            </a:r>
            <a:r>
              <a:rPr lang="en-IE" sz="600" dirty="0">
                <a:latin typeface="Arial" panose="020B0604020202020204" pitchFamily="34" charset="0"/>
                <a:ea typeface="Calibri" panose="020F0502020204030204" pitchFamily="34" charset="0"/>
                <a:cs typeface="Arial" panose="020B0604020202020204" pitchFamily="34" charset="0"/>
              </a:rPr>
              <a:t> data, a MAXAR company © </a:t>
            </a:r>
            <a:r>
              <a:rPr lang="en-US" sz="600" dirty="0">
                <a:latin typeface="Arial" panose="020B0604020202020204" pitchFamily="34" charset="0"/>
                <a:cs typeface="Arial" panose="020B0604020202020204" pitchFamily="34" charset="0"/>
              </a:rPr>
              <a:t>EMSA, 2022, contains modified "RADARSAT-2 Data and products. </a:t>
            </a:r>
            <a:r>
              <a:rPr lang="en-US" sz="600" dirty="0" err="1">
                <a:latin typeface="Arial" panose="020B0604020202020204" pitchFamily="34" charset="0"/>
                <a:cs typeface="Arial" panose="020B0604020202020204" pitchFamily="34" charset="0"/>
              </a:rPr>
              <a:t>MacDONALD</a:t>
            </a:r>
            <a:r>
              <a:rPr lang="en-US" sz="600" dirty="0">
                <a:latin typeface="Arial" panose="020B0604020202020204" pitchFamily="34" charset="0"/>
                <a:cs typeface="Arial" panose="020B0604020202020204" pitchFamily="34" charset="0"/>
              </a:rPr>
              <a:t>, DETTWILER AND ASSOCIATES LTD, 2020 All Rights Reserved. RADARSAT is an official mark of the Canadian Space Agency" data.</a:t>
            </a:r>
            <a:endParaRPr lang="en-IE" sz="600" dirty="0">
              <a:latin typeface="Arial" panose="020B060402020202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71F2B967-22B5-9DCF-DAF1-28DC6BDC6A5D}"/>
              </a:ext>
            </a:extLst>
          </p:cNvPr>
          <p:cNvSpPr txBox="1">
            <a:spLocks/>
          </p:cNvSpPr>
          <p:nvPr/>
        </p:nvSpPr>
        <p:spPr>
          <a:xfrm>
            <a:off x="360000" y="1"/>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br>
              <a:rPr lang="en-GB" sz="2400" dirty="0"/>
            </a:br>
            <a:r>
              <a:rPr lang="en-GB" sz="2400" dirty="0"/>
              <a:t>EO support to emergencies</a:t>
            </a:r>
          </a:p>
        </p:txBody>
      </p:sp>
    </p:spTree>
    <p:extLst>
      <p:ext uri="{BB962C8B-B14F-4D97-AF65-F5344CB8AC3E}">
        <p14:creationId xmlns:p14="http://schemas.microsoft.com/office/powerpoint/2010/main" val="85000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64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4ACA-9A7C-3638-1E34-1A2E5320D2FE}"/>
              </a:ext>
            </a:extLst>
          </p:cNvPr>
          <p:cNvSpPr txBox="1">
            <a:spLocks/>
          </p:cNvSpPr>
          <p:nvPr/>
        </p:nvSpPr>
        <p:spPr>
          <a:xfrm>
            <a:off x="906153" y="1174236"/>
            <a:ext cx="6858000" cy="7105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070C0"/>
                </a:solidFill>
                <a:latin typeface="Arial" panose="020B0604020202020204" pitchFamily="34" charset="0"/>
                <a:ea typeface="+mn-ea"/>
                <a:cs typeface="Arial" panose="020B0604020202020204" pitchFamily="34" charset="0"/>
              </a:rPr>
              <a:t>European Maritime Safety Agency</a:t>
            </a:r>
          </a:p>
        </p:txBody>
      </p:sp>
      <p:sp>
        <p:nvSpPr>
          <p:cNvPr id="7" name="Rectangle 6">
            <a:extLst>
              <a:ext uri="{FF2B5EF4-FFF2-40B4-BE49-F238E27FC236}">
                <a16:creationId xmlns:a16="http://schemas.microsoft.com/office/drawing/2014/main" id="{29498D3E-9138-E3C0-158D-7C956D5FE0AC}"/>
              </a:ext>
            </a:extLst>
          </p:cNvPr>
          <p:cNvSpPr/>
          <p:nvPr/>
        </p:nvSpPr>
        <p:spPr>
          <a:xfrm>
            <a:off x="1069297" y="2030875"/>
            <a:ext cx="4812451" cy="1615827"/>
          </a:xfrm>
          <a:prstGeom prst="rect">
            <a:avLst/>
          </a:prstGeom>
        </p:spPr>
        <p:txBody>
          <a:bodyPr wrap="square">
            <a:spAutoFit/>
          </a:bodyPr>
          <a:lstStyle/>
          <a:p>
            <a:pPr marL="171450" lvl="2" indent="-171450" defTabSz="685800">
              <a:spcAft>
                <a:spcPts val="600"/>
              </a:spcAft>
              <a:buClr>
                <a:srgbClr val="A99DC9"/>
              </a:buClr>
              <a:buSzPct val="100000"/>
              <a:buFont typeface="Wingdings" panose="05000000000000000000" pitchFamily="2" charset="2"/>
              <a:buChar char="§"/>
              <a:defRPr/>
            </a:pPr>
            <a:r>
              <a:rPr lang="en-GB" sz="1400" dirty="0">
                <a:solidFill>
                  <a:srgbClr val="5A666D"/>
                </a:solidFill>
                <a:latin typeface="Arial" panose="020B0604020202020204" pitchFamily="34" charset="0"/>
                <a:cs typeface="Arial" panose="020B0604020202020204" pitchFamily="34" charset="0"/>
              </a:rPr>
              <a:t>Regulatory Agency of the European Union, ensuring a high, uniform and effective level of:</a:t>
            </a:r>
          </a:p>
          <a:p>
            <a:pPr marL="171450" lvl="2" indent="-171450" defTabSz="685800">
              <a:spcAft>
                <a:spcPts val="600"/>
              </a:spcAft>
              <a:buClr>
                <a:srgbClr val="A99DC9"/>
              </a:buClr>
              <a:buSzPct val="100000"/>
              <a:buFont typeface="Wingdings" panose="05000000000000000000" pitchFamily="2" charset="2"/>
              <a:buChar char="§"/>
              <a:defRPr/>
            </a:pPr>
            <a:r>
              <a:rPr lang="en-GB" sz="1400" dirty="0">
                <a:solidFill>
                  <a:srgbClr val="5A666D"/>
                </a:solidFill>
                <a:latin typeface="Arial" panose="020B0604020202020204" pitchFamily="34" charset="0"/>
                <a:cs typeface="Arial" panose="020B0604020202020204" pitchFamily="34" charset="0"/>
              </a:rPr>
              <a:t>Maritime </a:t>
            </a:r>
            <a:r>
              <a:rPr lang="en-GB" sz="1400" b="1" dirty="0">
                <a:solidFill>
                  <a:srgbClr val="5A666D"/>
                </a:solidFill>
                <a:latin typeface="Arial" panose="020B0604020202020204" pitchFamily="34" charset="0"/>
                <a:cs typeface="Arial" panose="020B0604020202020204" pitchFamily="34" charset="0"/>
              </a:rPr>
              <a:t>safety</a:t>
            </a:r>
            <a:r>
              <a:rPr lang="en-GB" sz="1400" dirty="0">
                <a:solidFill>
                  <a:srgbClr val="5A666D"/>
                </a:solidFill>
                <a:latin typeface="Arial" panose="020B0604020202020204" pitchFamily="34" charset="0"/>
                <a:cs typeface="Arial" panose="020B0604020202020204" pitchFamily="34" charset="0"/>
              </a:rPr>
              <a:t> </a:t>
            </a:r>
          </a:p>
          <a:p>
            <a:pPr marL="171450" lvl="2" indent="-171450" defTabSz="685800">
              <a:spcAft>
                <a:spcPts val="600"/>
              </a:spcAft>
              <a:buClr>
                <a:srgbClr val="A99DC9"/>
              </a:buClr>
              <a:buSzPct val="100000"/>
              <a:buFont typeface="Wingdings" panose="05000000000000000000" pitchFamily="2" charset="2"/>
              <a:buChar char="§"/>
              <a:defRPr/>
            </a:pPr>
            <a:r>
              <a:rPr lang="en-GB" sz="1400" b="1" dirty="0">
                <a:solidFill>
                  <a:srgbClr val="5A666D"/>
                </a:solidFill>
                <a:latin typeface="Arial" panose="020B0604020202020204" pitchFamily="34" charset="0"/>
                <a:cs typeface="Arial" panose="020B0604020202020204" pitchFamily="34" charset="0"/>
              </a:rPr>
              <a:t>Security </a:t>
            </a:r>
          </a:p>
          <a:p>
            <a:pPr marL="171450" lvl="2" indent="-171450" defTabSz="685800">
              <a:spcAft>
                <a:spcPts val="600"/>
              </a:spcAft>
              <a:buClr>
                <a:srgbClr val="A99DC9"/>
              </a:buClr>
              <a:buSzPct val="100000"/>
              <a:buFont typeface="Wingdings" panose="05000000000000000000" pitchFamily="2" charset="2"/>
              <a:buChar char="§"/>
              <a:defRPr/>
            </a:pPr>
            <a:r>
              <a:rPr lang="en-GB" sz="1400" b="1" dirty="0">
                <a:solidFill>
                  <a:srgbClr val="5A666D"/>
                </a:solidFill>
                <a:latin typeface="Arial" panose="020B0604020202020204" pitchFamily="34" charset="0"/>
                <a:cs typeface="Arial" panose="020B0604020202020204" pitchFamily="34" charset="0"/>
              </a:rPr>
              <a:t>Prevention</a:t>
            </a:r>
            <a:r>
              <a:rPr lang="en-GB" sz="1400" dirty="0">
                <a:solidFill>
                  <a:srgbClr val="5A666D"/>
                </a:solidFill>
                <a:latin typeface="Arial" panose="020B0604020202020204" pitchFamily="34" charset="0"/>
                <a:cs typeface="Arial" panose="020B0604020202020204" pitchFamily="34" charset="0"/>
              </a:rPr>
              <a:t> and </a:t>
            </a:r>
            <a:r>
              <a:rPr lang="en-GB" sz="1400" b="1" dirty="0">
                <a:solidFill>
                  <a:srgbClr val="5A666D"/>
                </a:solidFill>
                <a:latin typeface="Arial" panose="020B0604020202020204" pitchFamily="34" charset="0"/>
                <a:cs typeface="Arial" panose="020B0604020202020204" pitchFamily="34" charset="0"/>
              </a:rPr>
              <a:t>response</a:t>
            </a:r>
            <a:r>
              <a:rPr lang="en-GB" sz="1400" dirty="0">
                <a:solidFill>
                  <a:srgbClr val="5A666D"/>
                </a:solidFill>
                <a:latin typeface="Arial" panose="020B0604020202020204" pitchFamily="34" charset="0"/>
                <a:cs typeface="Arial" panose="020B0604020202020204" pitchFamily="34" charset="0"/>
              </a:rPr>
              <a:t> to marine pollution </a:t>
            </a:r>
            <a:r>
              <a:rPr lang="en-IE" sz="1400" dirty="0">
                <a:solidFill>
                  <a:srgbClr val="5A666D"/>
                </a:solidFill>
                <a:latin typeface="Arial" panose="020B0604020202020204" pitchFamily="34" charset="0"/>
                <a:cs typeface="Arial" panose="020B0604020202020204" pitchFamily="34" charset="0"/>
              </a:rPr>
              <a:t>caused by ships, oil and gas installations</a:t>
            </a:r>
            <a:endParaRPr lang="en-GB" sz="1400" dirty="0">
              <a:solidFill>
                <a:srgbClr val="5A666D"/>
              </a:solidFill>
              <a:latin typeface="Arial" panose="020B0604020202020204" pitchFamily="34" charset="0"/>
              <a:cs typeface="Arial" panose="020B0604020202020204" pitchFamily="34" charset="0"/>
            </a:endParaRPr>
          </a:p>
        </p:txBody>
      </p:sp>
      <p:pic>
        <p:nvPicPr>
          <p:cNvPr id="8" name="Picture 5">
            <a:extLst>
              <a:ext uri="{FF2B5EF4-FFF2-40B4-BE49-F238E27FC236}">
                <a16:creationId xmlns:a16="http://schemas.microsoft.com/office/drawing/2014/main" id="{33C3EFE1-4CEA-9786-8BA8-196D9A8051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523" y="5744305"/>
            <a:ext cx="1078991" cy="46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a:extLst>
              <a:ext uri="{FF2B5EF4-FFF2-40B4-BE49-F238E27FC236}">
                <a16:creationId xmlns:a16="http://schemas.microsoft.com/office/drawing/2014/main" id="{1FF411DF-6078-C53C-F8EC-B20CC56B2A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514" y="5752854"/>
            <a:ext cx="1303159" cy="46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BDACBD1E-062E-41FD-B77A-1A08E520BA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4207" y="5757263"/>
            <a:ext cx="1612937" cy="46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68CAFA73-CCE1-93B0-90B0-374743C8FE5E}"/>
              </a:ext>
            </a:extLst>
          </p:cNvPr>
          <p:cNvSpPr/>
          <p:nvPr/>
        </p:nvSpPr>
        <p:spPr>
          <a:xfrm>
            <a:off x="1085131" y="4159024"/>
            <a:ext cx="2207485" cy="867930"/>
          </a:xfrm>
          <a:prstGeom prst="rect">
            <a:avLst/>
          </a:prstGeom>
        </p:spPr>
        <p:txBody>
          <a:bodyPr wrap="square">
            <a:spAutoFit/>
          </a:bodyPr>
          <a:lstStyle/>
          <a:p>
            <a:pPr lvl="0" eaLnBrk="0" fontAlgn="base" hangingPunct="0">
              <a:lnSpc>
                <a:spcPct val="90000"/>
              </a:lnSpc>
              <a:spcBef>
                <a:spcPct val="20000"/>
              </a:spcBef>
              <a:spcAft>
                <a:spcPct val="0"/>
              </a:spcAft>
            </a:pPr>
            <a:r>
              <a:rPr lang="en-GB" sz="1400" dirty="0">
                <a:solidFill>
                  <a:schemeClr val="tx1">
                    <a:lumMod val="65000"/>
                    <a:lumOff val="35000"/>
                  </a:schemeClr>
                </a:solidFill>
                <a:latin typeface="Arial" panose="020B0604020202020204" pitchFamily="34" charset="0"/>
                <a:cs typeface="Arial" panose="020B0604020202020204" pitchFamily="34" charset="0"/>
              </a:rPr>
              <a:t>Technical and operational support to </a:t>
            </a:r>
            <a:r>
              <a:rPr lang="en-GB" sz="1400" b="1" dirty="0">
                <a:solidFill>
                  <a:schemeClr val="tx1">
                    <a:lumMod val="65000"/>
                    <a:lumOff val="35000"/>
                  </a:schemeClr>
                </a:solidFill>
                <a:latin typeface="Arial" panose="020B0604020202020204" pitchFamily="34" charset="0"/>
                <a:cs typeface="Arial" panose="020B0604020202020204" pitchFamily="34" charset="0"/>
              </a:rPr>
              <a:t>EFTA</a:t>
            </a:r>
            <a:r>
              <a:rPr lang="en-GB" sz="1400" dirty="0">
                <a:solidFill>
                  <a:schemeClr val="tx1">
                    <a:lumMod val="65000"/>
                    <a:lumOff val="35000"/>
                  </a:schemeClr>
                </a:solidFill>
                <a:latin typeface="Arial" panose="020B0604020202020204" pitchFamily="34" charset="0"/>
                <a:cs typeface="Arial" panose="020B0604020202020204" pitchFamily="34" charset="0"/>
              </a:rPr>
              <a:t> countries, </a:t>
            </a:r>
            <a:r>
              <a:rPr lang="en-GB" sz="1400" b="1" dirty="0">
                <a:solidFill>
                  <a:schemeClr val="tx1">
                    <a:lumMod val="65000"/>
                    <a:lumOff val="35000"/>
                  </a:schemeClr>
                </a:solidFill>
                <a:latin typeface="Arial" panose="020B0604020202020204" pitchFamily="34" charset="0"/>
                <a:cs typeface="Arial" panose="020B0604020202020204" pitchFamily="34" charset="0"/>
              </a:rPr>
              <a:t>EU</a:t>
            </a:r>
            <a:r>
              <a:rPr lang="en-GB" sz="1400" dirty="0">
                <a:solidFill>
                  <a:schemeClr val="tx1">
                    <a:lumMod val="65000"/>
                    <a:lumOff val="35000"/>
                  </a:schemeClr>
                </a:solidFill>
                <a:latin typeface="Arial" panose="020B0604020202020204" pitchFamily="34" charset="0"/>
                <a:cs typeface="Arial" panose="020B0604020202020204" pitchFamily="34" charset="0"/>
              </a:rPr>
              <a:t> </a:t>
            </a:r>
            <a:r>
              <a:rPr lang="en-GB" sz="1400" b="1" dirty="0">
                <a:solidFill>
                  <a:schemeClr val="tx1">
                    <a:lumMod val="65000"/>
                    <a:lumOff val="35000"/>
                  </a:schemeClr>
                </a:solidFill>
                <a:latin typeface="Arial" panose="020B0604020202020204" pitchFamily="34" charset="0"/>
                <a:cs typeface="Arial" panose="020B0604020202020204" pitchFamily="34" charset="0"/>
              </a:rPr>
              <a:t>Member States </a:t>
            </a:r>
            <a:r>
              <a:rPr lang="en-GB" sz="1400" dirty="0">
                <a:solidFill>
                  <a:schemeClr val="tx1">
                    <a:lumMod val="65000"/>
                    <a:lumOff val="35000"/>
                  </a:schemeClr>
                </a:solidFill>
                <a:latin typeface="Arial" panose="020B0604020202020204" pitchFamily="34" charset="0"/>
                <a:cs typeface="Arial" panose="020B0604020202020204" pitchFamily="34" charset="0"/>
              </a:rPr>
              <a:t>and </a:t>
            </a:r>
            <a:r>
              <a:rPr lang="en-GB" sz="1400" b="1" dirty="0">
                <a:solidFill>
                  <a:schemeClr val="tx1">
                    <a:lumMod val="65000"/>
                    <a:lumOff val="35000"/>
                  </a:schemeClr>
                </a:solidFill>
                <a:latin typeface="Arial" panose="020B0604020202020204" pitchFamily="34" charset="0"/>
                <a:cs typeface="Arial" panose="020B0604020202020204" pitchFamily="34" charset="0"/>
              </a:rPr>
              <a:t>Commission</a:t>
            </a:r>
            <a:r>
              <a:rPr lang="en-GB" sz="1400" dirty="0">
                <a:solidFill>
                  <a:schemeClr val="tx1">
                    <a:lumMod val="65000"/>
                    <a:lumOff val="35000"/>
                  </a:schemeClr>
                </a:solidFill>
                <a:latin typeface="Arial" panose="020B0604020202020204" pitchFamily="34" charset="0"/>
                <a:cs typeface="Arial" panose="020B0604020202020204" pitchFamily="34" charset="0"/>
              </a:rPr>
              <a:t> </a:t>
            </a:r>
          </a:p>
        </p:txBody>
      </p:sp>
      <p:pic>
        <p:nvPicPr>
          <p:cNvPr id="13" name="Graphic 12" descr="Transfer">
            <a:extLst>
              <a:ext uri="{FF2B5EF4-FFF2-40B4-BE49-F238E27FC236}">
                <a16:creationId xmlns:a16="http://schemas.microsoft.com/office/drawing/2014/main" id="{448D99A9-A47D-7D70-6C4B-79601E0015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2096483" y="5244577"/>
            <a:ext cx="378001" cy="378001"/>
          </a:xfrm>
          <a:prstGeom prst="rect">
            <a:avLst/>
          </a:prstGeom>
        </p:spPr>
      </p:pic>
      <p:sp>
        <p:nvSpPr>
          <p:cNvPr id="14" name="Rectangle 13">
            <a:extLst>
              <a:ext uri="{FF2B5EF4-FFF2-40B4-BE49-F238E27FC236}">
                <a16:creationId xmlns:a16="http://schemas.microsoft.com/office/drawing/2014/main" id="{61C2EFD9-B77D-C5FB-CBA4-5498BAF0BE7D}"/>
              </a:ext>
            </a:extLst>
          </p:cNvPr>
          <p:cNvSpPr/>
          <p:nvPr/>
        </p:nvSpPr>
        <p:spPr>
          <a:xfrm>
            <a:off x="3530840" y="4159023"/>
            <a:ext cx="2355831" cy="867930"/>
          </a:xfrm>
          <a:prstGeom prst="rect">
            <a:avLst/>
          </a:prstGeom>
        </p:spPr>
        <p:txBody>
          <a:bodyPr wrap="square">
            <a:spAutoFit/>
          </a:bodyPr>
          <a:lstStyle/>
          <a:p>
            <a:pPr lvl="0" eaLnBrk="0" fontAlgn="base" hangingPunct="0">
              <a:lnSpc>
                <a:spcPct val="90000"/>
              </a:lnSpc>
              <a:spcBef>
                <a:spcPct val="20000"/>
              </a:spcBef>
              <a:spcAft>
                <a:spcPct val="0"/>
              </a:spcAft>
            </a:pPr>
            <a:r>
              <a:rPr lang="en-GB" sz="1400" dirty="0">
                <a:solidFill>
                  <a:schemeClr val="tx1">
                    <a:lumMod val="65000"/>
                    <a:lumOff val="35000"/>
                  </a:schemeClr>
                </a:solidFill>
                <a:latin typeface="Arial" panose="020B0604020202020204" pitchFamily="34" charset="0"/>
                <a:cs typeface="Arial" panose="020B0604020202020204" pitchFamily="34" charset="0"/>
              </a:rPr>
              <a:t>Cooperation with </a:t>
            </a:r>
            <a:r>
              <a:rPr lang="en-GB" sz="1400" b="1" dirty="0" err="1">
                <a:solidFill>
                  <a:schemeClr val="tx1">
                    <a:lumMod val="65000"/>
                    <a:lumOff val="35000"/>
                  </a:schemeClr>
                </a:solidFill>
                <a:latin typeface="Arial" panose="020B0604020202020204" pitchFamily="34" charset="0"/>
                <a:cs typeface="Arial" panose="020B0604020202020204" pitchFamily="34" charset="0"/>
              </a:rPr>
              <a:t>Frontex</a:t>
            </a:r>
            <a:r>
              <a:rPr lang="en-GB" sz="1400" dirty="0">
                <a:solidFill>
                  <a:schemeClr val="tx1">
                    <a:lumMod val="65000"/>
                    <a:lumOff val="35000"/>
                  </a:schemeClr>
                </a:solidFill>
                <a:latin typeface="Arial" panose="020B0604020202020204" pitchFamily="34" charset="0"/>
                <a:cs typeface="Arial" panose="020B0604020202020204" pitchFamily="34" charset="0"/>
              </a:rPr>
              <a:t> and </a:t>
            </a:r>
            <a:r>
              <a:rPr lang="en-GB" sz="1400" b="1" dirty="0">
                <a:solidFill>
                  <a:schemeClr val="tx1">
                    <a:lumMod val="65000"/>
                    <a:lumOff val="35000"/>
                  </a:schemeClr>
                </a:solidFill>
                <a:latin typeface="Arial" panose="020B0604020202020204" pitchFamily="34" charset="0"/>
                <a:cs typeface="Arial" panose="020B0604020202020204" pitchFamily="34" charset="0"/>
              </a:rPr>
              <a:t>EFCA</a:t>
            </a:r>
            <a:r>
              <a:rPr lang="en-GB" sz="1400" dirty="0">
                <a:solidFill>
                  <a:schemeClr val="tx1">
                    <a:lumMod val="65000"/>
                    <a:lumOff val="35000"/>
                  </a:schemeClr>
                </a:solidFill>
                <a:latin typeface="Arial" panose="020B0604020202020204" pitchFamily="34" charset="0"/>
                <a:cs typeface="Arial" panose="020B0604020202020204" pitchFamily="34" charset="0"/>
              </a:rPr>
              <a:t> in support of authorities implementing Coast Guard functions</a:t>
            </a:r>
          </a:p>
        </p:txBody>
      </p:sp>
      <p:pic>
        <p:nvPicPr>
          <p:cNvPr id="15" name="Graphic 14" descr="Circles with arrows">
            <a:extLst>
              <a:ext uri="{FF2B5EF4-FFF2-40B4-BE49-F238E27FC236}">
                <a16:creationId xmlns:a16="http://schemas.microsoft.com/office/drawing/2014/main" id="{FD3E45AF-C28A-C7D8-7849-A1106020D2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5154" y="5211881"/>
            <a:ext cx="462969" cy="462969"/>
          </a:xfrm>
          <a:prstGeom prst="rect">
            <a:avLst/>
          </a:prstGeom>
        </p:spPr>
      </p:pic>
      <p:pic>
        <p:nvPicPr>
          <p:cNvPr id="16" name="Picture 15" descr="A picture containing outdoor, smoke&#10;&#10;Description automatically generated">
            <a:extLst>
              <a:ext uri="{FF2B5EF4-FFF2-40B4-BE49-F238E27FC236}">
                <a16:creationId xmlns:a16="http://schemas.microsoft.com/office/drawing/2014/main" id="{CE7D33CE-11C4-F252-2A75-BB26AC4A2E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7107" y="2353956"/>
            <a:ext cx="2069320" cy="1235415"/>
          </a:xfrm>
          <a:prstGeom prst="rect">
            <a:avLst/>
          </a:prstGeom>
        </p:spPr>
      </p:pic>
      <p:pic>
        <p:nvPicPr>
          <p:cNvPr id="17" name="Picture 16" descr="A picture containing water, outdoor, water sport, surfing&#10;&#10;Description automatically generated">
            <a:extLst>
              <a:ext uri="{FF2B5EF4-FFF2-40B4-BE49-F238E27FC236}">
                <a16:creationId xmlns:a16="http://schemas.microsoft.com/office/drawing/2014/main" id="{DD801933-6267-2B3E-B9C6-AC661A995F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0124" y="3477942"/>
            <a:ext cx="2153069" cy="1362163"/>
          </a:xfrm>
          <a:prstGeom prst="rect">
            <a:avLst/>
          </a:prstGeom>
        </p:spPr>
      </p:pic>
      <p:pic>
        <p:nvPicPr>
          <p:cNvPr id="18" name="Picture 17">
            <a:extLst>
              <a:ext uri="{FF2B5EF4-FFF2-40B4-BE49-F238E27FC236}">
                <a16:creationId xmlns:a16="http://schemas.microsoft.com/office/drawing/2014/main" id="{42E7DE48-9F56-EA7D-03D7-8A9500180469}"/>
              </a:ext>
            </a:extLst>
          </p:cNvPr>
          <p:cNvPicPr>
            <a:picLocks noChangeAspect="1"/>
          </p:cNvPicPr>
          <p:nvPr/>
        </p:nvPicPr>
        <p:blipFill>
          <a:blip r:embed="rId11"/>
          <a:stretch>
            <a:fillRect/>
          </a:stretch>
        </p:blipFill>
        <p:spPr>
          <a:xfrm>
            <a:off x="6318261" y="4246352"/>
            <a:ext cx="1146340" cy="1597383"/>
          </a:xfrm>
          <a:prstGeom prst="rect">
            <a:avLst/>
          </a:prstGeom>
        </p:spPr>
      </p:pic>
      <p:sp>
        <p:nvSpPr>
          <p:cNvPr id="21" name="Slide Number Placeholder 4">
            <a:extLst>
              <a:ext uri="{FF2B5EF4-FFF2-40B4-BE49-F238E27FC236}">
                <a16:creationId xmlns:a16="http://schemas.microsoft.com/office/drawing/2014/main" id="{274EFD98-56D5-4E3B-7795-6E3985542414}"/>
              </a:ext>
            </a:extLst>
          </p:cNvPr>
          <p:cNvSpPr>
            <a:spLocks noGrp="1"/>
          </p:cNvSpPr>
          <p:nvPr>
            <p:ph type="sldNum" sz="quarter" idx="12"/>
          </p:nvPr>
        </p:nvSpPr>
        <p:spPr>
          <a:xfrm>
            <a:off x="8724326" y="6356352"/>
            <a:ext cx="460317" cy="365125"/>
          </a:xfrm>
        </p:spPr>
        <p:txBody>
          <a:bodyPr/>
          <a:lstStyle/>
          <a:p>
            <a:fld id="{9F5869DD-A183-4DB1-94AF-557A5F3D5FC1}" type="slidenum">
              <a:rPr lang="cs-CZ" smtClean="0"/>
              <a:t>2</a:t>
            </a:fld>
            <a:endParaRPr lang="cs-CZ"/>
          </a:p>
        </p:txBody>
      </p:sp>
      <p:sp>
        <p:nvSpPr>
          <p:cNvPr id="4" name="Title 1">
            <a:extLst>
              <a:ext uri="{FF2B5EF4-FFF2-40B4-BE49-F238E27FC236}">
                <a16:creationId xmlns:a16="http://schemas.microsoft.com/office/drawing/2014/main" id="{A9DAAFBD-A086-4AF0-C7AE-A9ADA493DD5E}"/>
              </a:ext>
            </a:extLst>
          </p:cNvPr>
          <p:cNvSpPr txBox="1">
            <a:spLocks/>
          </p:cNvSpPr>
          <p:nvPr/>
        </p:nvSpPr>
        <p:spPr>
          <a:xfrm>
            <a:off x="997334" y="47591"/>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p>
        </p:txBody>
      </p:sp>
    </p:spTree>
    <p:extLst>
      <p:ext uri="{BB962C8B-B14F-4D97-AF65-F5344CB8AC3E}">
        <p14:creationId xmlns:p14="http://schemas.microsoft.com/office/powerpoint/2010/main" val="52619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040D82-DD60-422C-A6D3-599F31198080}"/>
              </a:ext>
            </a:extLst>
          </p:cNvPr>
          <p:cNvSpPr>
            <a:spLocks noGrp="1"/>
          </p:cNvSpPr>
          <p:nvPr>
            <p:ph type="sldNum" sz="quarter" idx="12"/>
          </p:nvPr>
        </p:nvSpPr>
        <p:spPr/>
        <p:txBody>
          <a:bodyPr/>
          <a:lstStyle/>
          <a:p>
            <a:fld id="{9F5869DD-A183-4DB1-94AF-557A5F3D5FC1}" type="slidenum">
              <a:rPr lang="cs-CZ" smtClean="0"/>
              <a:t>3</a:t>
            </a:fld>
            <a:endParaRPr lang="cs-CZ"/>
          </a:p>
        </p:txBody>
      </p:sp>
      <p:sp>
        <p:nvSpPr>
          <p:cNvPr id="2" name="Title 1">
            <a:extLst>
              <a:ext uri="{FF2B5EF4-FFF2-40B4-BE49-F238E27FC236}">
                <a16:creationId xmlns:a16="http://schemas.microsoft.com/office/drawing/2014/main" id="{290D6554-599C-446D-8761-DECB31B3C3F3}"/>
              </a:ext>
            </a:extLst>
          </p:cNvPr>
          <p:cNvSpPr>
            <a:spLocks noGrp="1"/>
          </p:cNvSpPr>
          <p:nvPr>
            <p:ph type="title"/>
          </p:nvPr>
        </p:nvSpPr>
        <p:spPr>
          <a:xfrm>
            <a:off x="1743075" y="861559"/>
            <a:ext cx="6534150" cy="681767"/>
          </a:xfrm>
        </p:spPr>
        <p:txBody>
          <a:bodyPr>
            <a:normAutofit/>
          </a:bodyPr>
          <a:lstStyle/>
          <a:p>
            <a:r>
              <a:rPr lang="en-GB" dirty="0"/>
              <a:t>EMSA Integrated Maritime Services</a:t>
            </a:r>
          </a:p>
        </p:txBody>
      </p:sp>
      <p:pic>
        <p:nvPicPr>
          <p:cNvPr id="11" name="Picture 10">
            <a:extLst>
              <a:ext uri="{FF2B5EF4-FFF2-40B4-BE49-F238E27FC236}">
                <a16:creationId xmlns:a16="http://schemas.microsoft.com/office/drawing/2014/main" id="{919846D6-6F97-0348-7FA3-02FD290719F3}"/>
              </a:ext>
            </a:extLst>
          </p:cNvPr>
          <p:cNvPicPr>
            <a:picLocks noChangeAspect="1"/>
          </p:cNvPicPr>
          <p:nvPr/>
        </p:nvPicPr>
        <p:blipFill>
          <a:blip r:embed="rId3"/>
          <a:stretch>
            <a:fillRect/>
          </a:stretch>
        </p:blipFill>
        <p:spPr>
          <a:xfrm>
            <a:off x="9524" y="909023"/>
            <a:ext cx="12182475" cy="6023487"/>
          </a:xfrm>
          <a:prstGeom prst="rect">
            <a:avLst/>
          </a:prstGeom>
        </p:spPr>
      </p:pic>
      <p:sp>
        <p:nvSpPr>
          <p:cNvPr id="3" name="Title 1">
            <a:extLst>
              <a:ext uri="{FF2B5EF4-FFF2-40B4-BE49-F238E27FC236}">
                <a16:creationId xmlns:a16="http://schemas.microsoft.com/office/drawing/2014/main" id="{25441F2A-E51F-3636-0DDB-6D3D27E400E6}"/>
              </a:ext>
            </a:extLst>
          </p:cNvPr>
          <p:cNvSpPr txBox="1">
            <a:spLocks/>
          </p:cNvSpPr>
          <p:nvPr/>
        </p:nvSpPr>
        <p:spPr>
          <a:xfrm>
            <a:off x="2064001" y="1"/>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p>
        </p:txBody>
      </p:sp>
    </p:spTree>
    <p:extLst>
      <p:ext uri="{BB962C8B-B14F-4D97-AF65-F5344CB8AC3E}">
        <p14:creationId xmlns:p14="http://schemas.microsoft.com/office/powerpoint/2010/main" val="60343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FC4527B-2742-4053-A9CF-23DEC4D861C1}"/>
              </a:ext>
            </a:extLst>
          </p:cNvPr>
          <p:cNvGrpSpPr/>
          <p:nvPr/>
        </p:nvGrpSpPr>
        <p:grpSpPr>
          <a:xfrm>
            <a:off x="1604184" y="3976767"/>
            <a:ext cx="8873549" cy="2587237"/>
            <a:chOff x="192569" y="3809776"/>
            <a:chExt cx="8873549" cy="2587237"/>
          </a:xfrm>
        </p:grpSpPr>
        <p:grpSp>
          <p:nvGrpSpPr>
            <p:cNvPr id="1025" name="Group 1024">
              <a:extLst>
                <a:ext uri="{FF2B5EF4-FFF2-40B4-BE49-F238E27FC236}">
                  <a16:creationId xmlns:a16="http://schemas.microsoft.com/office/drawing/2014/main" id="{5CB7D0F9-641F-4CFF-98BA-E1FF78E083CE}"/>
                </a:ext>
              </a:extLst>
            </p:cNvPr>
            <p:cNvGrpSpPr/>
            <p:nvPr/>
          </p:nvGrpSpPr>
          <p:grpSpPr>
            <a:xfrm>
              <a:off x="192569" y="3809776"/>
              <a:ext cx="3359013" cy="2524145"/>
              <a:chOff x="124857" y="1101058"/>
              <a:chExt cx="3359013" cy="2524145"/>
            </a:xfrm>
          </p:grpSpPr>
          <p:sp>
            <p:nvSpPr>
              <p:cNvPr id="62" name="TextBox 61"/>
              <p:cNvSpPr txBox="1"/>
              <p:nvPr/>
            </p:nvSpPr>
            <p:spPr>
              <a:xfrm>
                <a:off x="1559558" y="2168649"/>
                <a:ext cx="1924312" cy="1077218"/>
              </a:xfrm>
              <a:prstGeom prst="rect">
                <a:avLst/>
              </a:prstGeom>
              <a:noFill/>
            </p:spPr>
            <p:txBody>
              <a:bodyPr wrap="square" rtlCol="0">
                <a:spAutoFit/>
              </a:bodyPr>
              <a:lstStyle/>
              <a:p>
                <a:pPr>
                  <a:defRPr/>
                </a:pPr>
                <a:r>
                  <a:rPr lang="en-US" sz="1400" dirty="0">
                    <a:solidFill>
                      <a:srgbClr val="0070C0"/>
                    </a:solidFill>
                    <a:latin typeface="Arial" panose="020B0604020202020204" pitchFamily="34" charset="0"/>
                    <a:cs typeface="Arial" panose="020B0604020202020204" pitchFamily="34" charset="0"/>
                  </a:rPr>
                  <a:t>OPTICAL</a:t>
                </a:r>
                <a:endParaRPr lang="en-GB" sz="500" dirty="0">
                  <a:solidFill>
                    <a:srgbClr val="0070C0"/>
                  </a:solidFill>
                  <a:latin typeface="Arial" panose="020B0604020202020204" pitchFamily="34" charset="0"/>
                  <a:cs typeface="Arial" panose="020B0604020202020204" pitchFamily="34" charset="0"/>
                </a:endParaRPr>
              </a:p>
              <a:p>
                <a:pPr>
                  <a:defRPr/>
                </a:pPr>
                <a:r>
                  <a:rPr lang="en-GB" sz="1000" dirty="0">
                    <a:solidFill>
                      <a:srgbClr val="5A666D"/>
                    </a:solidFill>
                    <a:latin typeface="Arial" panose="020B0604020202020204" pitchFamily="34" charset="0"/>
                    <a:cs typeface="Arial" panose="020B0604020202020204" pitchFamily="34" charset="0"/>
                  </a:rPr>
                  <a:t>GEOEYE-1</a:t>
                </a:r>
              </a:p>
              <a:p>
                <a:pPr>
                  <a:defRPr/>
                </a:pPr>
                <a:r>
                  <a:rPr lang="en-GB" sz="1000" dirty="0">
                    <a:solidFill>
                      <a:srgbClr val="5A666D"/>
                    </a:solidFill>
                    <a:latin typeface="Arial" panose="020B0604020202020204" pitchFamily="34" charset="0"/>
                    <a:cs typeface="Arial" panose="020B0604020202020204" pitchFamily="34" charset="0"/>
                  </a:rPr>
                  <a:t>PLEIADES 1A and 1B</a:t>
                </a:r>
              </a:p>
              <a:p>
                <a:pPr>
                  <a:defRPr/>
                </a:pPr>
                <a:r>
                  <a:rPr lang="en-GB" sz="1000" dirty="0">
                    <a:solidFill>
                      <a:srgbClr val="5A666D"/>
                    </a:solidFill>
                    <a:latin typeface="Arial" panose="020B0604020202020204" pitchFamily="34" charset="0"/>
                    <a:cs typeface="Arial" panose="020B0604020202020204" pitchFamily="34" charset="0"/>
                  </a:rPr>
                  <a:t>WORLDVIEW-1, 2 and 3</a:t>
                </a:r>
              </a:p>
              <a:p>
                <a:pPr>
                  <a:defRPr/>
                </a:pPr>
                <a:r>
                  <a:rPr lang="en-GB" sz="1000" dirty="0">
                    <a:solidFill>
                      <a:srgbClr val="5A666D"/>
                    </a:solidFill>
                    <a:latin typeface="Arial" panose="020B0604020202020204" pitchFamily="34" charset="0"/>
                    <a:cs typeface="Arial" panose="020B0604020202020204" pitchFamily="34" charset="0"/>
                  </a:rPr>
                  <a:t>SPOT 6</a:t>
                </a:r>
              </a:p>
              <a:p>
                <a:pPr>
                  <a:defRPr/>
                </a:pPr>
                <a:endParaRPr lang="en-GB" sz="1000" dirty="0">
                  <a:solidFill>
                    <a:srgbClr val="5A666D"/>
                  </a:solidFill>
                  <a:latin typeface="Arial" panose="020B0604020202020204" pitchFamily="34" charset="0"/>
                  <a:cs typeface="Arial" panose="020B0604020202020204" pitchFamily="34" charset="0"/>
                </a:endParaRPr>
              </a:p>
            </p:txBody>
          </p:sp>
          <p:sp>
            <p:nvSpPr>
              <p:cNvPr id="63" name="TextBox 62"/>
              <p:cNvSpPr txBox="1"/>
              <p:nvPr/>
            </p:nvSpPr>
            <p:spPr>
              <a:xfrm>
                <a:off x="231683" y="2178653"/>
                <a:ext cx="1297381" cy="1446550"/>
              </a:xfrm>
              <a:prstGeom prst="rect">
                <a:avLst/>
              </a:prstGeom>
              <a:noFill/>
            </p:spPr>
            <p:txBody>
              <a:bodyPr wrap="square" rtlCol="0">
                <a:spAutoFit/>
              </a:bodyPr>
              <a:lstStyle/>
              <a:p>
                <a:pPr>
                  <a:defRPr/>
                </a:pPr>
                <a:r>
                  <a:rPr lang="en-US" sz="1400" dirty="0">
                    <a:solidFill>
                      <a:srgbClr val="0070C0"/>
                    </a:solidFill>
                    <a:latin typeface="Arial" panose="020B0604020202020204" pitchFamily="34" charset="0"/>
                    <a:cs typeface="Arial" panose="020B0604020202020204" pitchFamily="34" charset="0"/>
                  </a:rPr>
                  <a:t>SAR</a:t>
                </a:r>
              </a:p>
              <a:p>
                <a:pPr>
                  <a:defRPr/>
                </a:pPr>
                <a:r>
                  <a:rPr lang="en-US" sz="1000" dirty="0">
                    <a:solidFill>
                      <a:srgbClr val="5A666D"/>
                    </a:solidFill>
                    <a:latin typeface="Arial" panose="020B0604020202020204" pitchFamily="34" charset="0"/>
                    <a:cs typeface="Arial" panose="020B0604020202020204" pitchFamily="34" charset="0"/>
                  </a:rPr>
                  <a:t>SENTINEL-1A</a:t>
                </a:r>
              </a:p>
              <a:p>
                <a:pPr>
                  <a:defRPr/>
                </a:pPr>
                <a:r>
                  <a:rPr lang="en-US" sz="1000" dirty="0">
                    <a:solidFill>
                      <a:srgbClr val="5A666D"/>
                    </a:solidFill>
                    <a:latin typeface="Arial" panose="020B0604020202020204" pitchFamily="34" charset="0"/>
                    <a:cs typeface="Arial" panose="020B0604020202020204" pitchFamily="34" charset="0"/>
                  </a:rPr>
                  <a:t>PAZ 1</a:t>
                </a:r>
              </a:p>
              <a:p>
                <a:pPr lvl="0">
                  <a:defRPr/>
                </a:pPr>
                <a:r>
                  <a:rPr lang="en-US" sz="1000" dirty="0">
                    <a:solidFill>
                      <a:srgbClr val="5A666D"/>
                    </a:solidFill>
                    <a:latin typeface="Arial" panose="020B0604020202020204" pitchFamily="34" charset="0"/>
                    <a:cs typeface="Arial" panose="020B0604020202020204" pitchFamily="34" charset="0"/>
                  </a:rPr>
                  <a:t>TERRASAR-X TANDEM-X</a:t>
                </a:r>
              </a:p>
              <a:p>
                <a:pPr lvl="0">
                  <a:defRPr/>
                </a:pPr>
                <a:r>
                  <a:rPr lang="en-US" sz="1000" dirty="0">
                    <a:solidFill>
                      <a:srgbClr val="5A666D"/>
                    </a:solidFill>
                    <a:latin typeface="Arial" panose="020B0604020202020204" pitchFamily="34" charset="0"/>
                    <a:cs typeface="Arial" panose="020B0604020202020204" pitchFamily="34" charset="0"/>
                  </a:rPr>
                  <a:t>RADARSAT-2</a:t>
                </a:r>
              </a:p>
              <a:p>
                <a:pPr lvl="0">
                  <a:defRPr/>
                </a:pPr>
                <a:r>
                  <a:rPr lang="en-US" sz="1000" dirty="0">
                    <a:solidFill>
                      <a:srgbClr val="5A666D"/>
                    </a:solidFill>
                    <a:latin typeface="Arial" panose="020B0604020202020204" pitchFamily="34" charset="0"/>
                    <a:cs typeface="Arial" panose="020B0604020202020204" pitchFamily="34" charset="0"/>
                  </a:rPr>
                  <a:t>ICEYE</a:t>
                </a:r>
              </a:p>
              <a:p>
                <a:pPr>
                  <a:defRPr/>
                </a:pPr>
                <a:endParaRPr lang="en-US" sz="1400" dirty="0">
                  <a:solidFill>
                    <a:srgbClr val="0070C0"/>
                  </a:solidFill>
                  <a:latin typeface="Arial" panose="020B0604020202020204" pitchFamily="34" charset="0"/>
                  <a:cs typeface="Arial" panose="020B0604020202020204" pitchFamily="34" charset="0"/>
                </a:endParaRPr>
              </a:p>
            </p:txBody>
          </p:sp>
          <p:pic>
            <p:nvPicPr>
              <p:cNvPr id="52" name="Picture 2" descr="C:\Users\santoso\AppData\Local\Temp\SNAGHTML139e2dcb.PNG">
                <a:extLst>
                  <a:ext uri="{FF2B5EF4-FFF2-40B4-BE49-F238E27FC236}">
                    <a16:creationId xmlns:a16="http://schemas.microsoft.com/office/drawing/2014/main" id="{CDE1D118-FA33-4247-A64A-869E19EA3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692670">
                <a:off x="248031" y="1596635"/>
                <a:ext cx="713187" cy="37894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EAC0332-4DAD-44FD-BB96-9AF1A1906E40}"/>
                  </a:ext>
                </a:extLst>
              </p:cNvPr>
              <p:cNvSpPr txBox="1"/>
              <p:nvPr/>
            </p:nvSpPr>
            <p:spPr>
              <a:xfrm>
                <a:off x="124857" y="1101058"/>
                <a:ext cx="2349783" cy="307777"/>
              </a:xfrm>
              <a:prstGeom prst="rect">
                <a:avLst/>
              </a:prstGeom>
              <a:noFill/>
            </p:spPr>
            <p:txBody>
              <a:bodyPr wrap="square" rtlCol="0">
                <a:spAutoFit/>
              </a:bodyPr>
              <a:lstStyle/>
              <a:p>
                <a:pPr algn="ctr">
                  <a:defRPr/>
                </a:pPr>
                <a:r>
                  <a:rPr lang="en-US" sz="1400" dirty="0">
                    <a:solidFill>
                      <a:srgbClr val="0070C0"/>
                    </a:solidFill>
                    <a:latin typeface="Arial" panose="020B0604020202020204" pitchFamily="34" charset="0"/>
                    <a:cs typeface="Arial" panose="020B0604020202020204" pitchFamily="34" charset="0"/>
                  </a:rPr>
                  <a:t>SATELITE MISSIONS</a:t>
                </a:r>
              </a:p>
            </p:txBody>
          </p:sp>
          <p:pic>
            <p:nvPicPr>
              <p:cNvPr id="57" name="Picture 2" descr="C:\Users\santoso\AppData\Local\Temp\SNAGHTML139e2dcb.PNG">
                <a:extLst>
                  <a:ext uri="{FF2B5EF4-FFF2-40B4-BE49-F238E27FC236}">
                    <a16:creationId xmlns:a16="http://schemas.microsoft.com/office/drawing/2014/main" id="{38DD6C64-921D-44F6-8CF4-190811B48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692670">
                <a:off x="1581266" y="1573985"/>
                <a:ext cx="713187" cy="378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B7B5FDC5-E89C-4CDE-B332-0D603AA94DA6}"/>
                </a:ext>
              </a:extLst>
            </p:cNvPr>
            <p:cNvGrpSpPr/>
            <p:nvPr/>
          </p:nvGrpSpPr>
          <p:grpSpPr>
            <a:xfrm>
              <a:off x="3675232" y="3847028"/>
              <a:ext cx="2457340" cy="2006892"/>
              <a:chOff x="282528" y="4291786"/>
              <a:chExt cx="2457340" cy="2006892"/>
            </a:xfrm>
          </p:grpSpPr>
          <p:sp>
            <p:nvSpPr>
              <p:cNvPr id="56" name="TextBox 55">
                <a:extLst>
                  <a:ext uri="{FF2B5EF4-FFF2-40B4-BE49-F238E27FC236}">
                    <a16:creationId xmlns:a16="http://schemas.microsoft.com/office/drawing/2014/main" id="{2C304D6C-086B-4681-B088-FED097488B1C}"/>
                  </a:ext>
                </a:extLst>
              </p:cNvPr>
              <p:cNvSpPr txBox="1"/>
              <p:nvPr/>
            </p:nvSpPr>
            <p:spPr>
              <a:xfrm>
                <a:off x="282528" y="4291786"/>
                <a:ext cx="2349783" cy="307777"/>
              </a:xfrm>
              <a:prstGeom prst="rect">
                <a:avLst/>
              </a:prstGeom>
              <a:noFill/>
            </p:spPr>
            <p:txBody>
              <a:bodyPr wrap="square" rtlCol="0">
                <a:spAutoFit/>
              </a:bodyPr>
              <a:lstStyle/>
              <a:p>
                <a:pPr algn="ctr">
                  <a:defRPr/>
                </a:pPr>
                <a:r>
                  <a:rPr lang="en-US" sz="1400" dirty="0">
                    <a:solidFill>
                      <a:srgbClr val="0070C0"/>
                    </a:solidFill>
                    <a:latin typeface="Arial" panose="020B0604020202020204" pitchFamily="34" charset="0"/>
                    <a:cs typeface="Arial" panose="020B0604020202020204" pitchFamily="34" charset="0"/>
                  </a:rPr>
                  <a:t>SERVICE PROVIDERS</a:t>
                </a:r>
              </a:p>
            </p:txBody>
          </p:sp>
          <p:pic>
            <p:nvPicPr>
              <p:cNvPr id="8" name="Picture 7">
                <a:extLst>
                  <a:ext uri="{FF2B5EF4-FFF2-40B4-BE49-F238E27FC236}">
                    <a16:creationId xmlns:a16="http://schemas.microsoft.com/office/drawing/2014/main" id="{3BEE77A8-912A-46BE-8277-68B5FF73A7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7381" y="4675699"/>
                <a:ext cx="337882" cy="435132"/>
              </a:xfrm>
              <a:prstGeom prst="rect">
                <a:avLst/>
              </a:prstGeom>
            </p:spPr>
          </p:pic>
          <p:pic>
            <p:nvPicPr>
              <p:cNvPr id="66" name="Picture 65">
                <a:extLst>
                  <a:ext uri="{FF2B5EF4-FFF2-40B4-BE49-F238E27FC236}">
                    <a16:creationId xmlns:a16="http://schemas.microsoft.com/office/drawing/2014/main" id="{07287A38-954D-40A4-BABC-E491C850E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62043" y="4662625"/>
                <a:ext cx="338027" cy="435319"/>
              </a:xfrm>
              <a:prstGeom prst="rect">
                <a:avLst/>
              </a:prstGeom>
            </p:spPr>
          </p:pic>
          <p:sp>
            <p:nvSpPr>
              <p:cNvPr id="67" name="TextBox 66">
                <a:extLst>
                  <a:ext uri="{FF2B5EF4-FFF2-40B4-BE49-F238E27FC236}">
                    <a16:creationId xmlns:a16="http://schemas.microsoft.com/office/drawing/2014/main" id="{8D7F3C6C-19FB-47A5-8B91-D6431AD7AF40}"/>
                  </a:ext>
                </a:extLst>
              </p:cNvPr>
              <p:cNvSpPr txBox="1"/>
              <p:nvPr/>
            </p:nvSpPr>
            <p:spPr>
              <a:xfrm>
                <a:off x="581149" y="5221460"/>
                <a:ext cx="937315" cy="1077218"/>
              </a:xfrm>
              <a:prstGeom prst="rect">
                <a:avLst/>
              </a:prstGeom>
              <a:noFill/>
            </p:spPr>
            <p:txBody>
              <a:bodyPr wrap="square" rtlCol="0">
                <a:spAutoFit/>
              </a:bodyPr>
              <a:lstStyle/>
              <a:p>
                <a:pPr>
                  <a:defRPr/>
                </a:pPr>
                <a:endParaRPr lang="en-US" sz="500" dirty="0">
                  <a:solidFill>
                    <a:srgbClr val="0070C0"/>
                  </a:solidFill>
                  <a:latin typeface="Arial" panose="020B0604020202020204" pitchFamily="34" charset="0"/>
                  <a:cs typeface="Arial" panose="020B0604020202020204" pitchFamily="34" charset="0"/>
                </a:endParaRPr>
              </a:p>
              <a:p>
                <a:pPr lvl="0">
                  <a:defRPr/>
                </a:pPr>
                <a:r>
                  <a:rPr lang="en-US" sz="1400" dirty="0">
                    <a:solidFill>
                      <a:srgbClr val="0070C0"/>
                    </a:solidFill>
                    <a:latin typeface="Arial" panose="020B0604020202020204" pitchFamily="34" charset="0"/>
                    <a:cs typeface="Arial" panose="020B0604020202020204" pitchFamily="34" charset="0"/>
                  </a:rPr>
                  <a:t>SAR</a:t>
                </a:r>
                <a:endParaRPr lang="en-US" sz="1400" dirty="0">
                  <a:solidFill>
                    <a:srgbClr val="5A666D"/>
                  </a:solidFill>
                  <a:latin typeface="Arial" panose="020B0604020202020204" pitchFamily="34" charset="0"/>
                  <a:cs typeface="Arial" panose="020B0604020202020204" pitchFamily="34" charset="0"/>
                </a:endParaRPr>
              </a:p>
              <a:p>
                <a:pPr lvl="0">
                  <a:defRPr/>
                </a:pPr>
                <a:endParaRPr lang="en-US" sz="500" dirty="0">
                  <a:solidFill>
                    <a:srgbClr val="5A666D"/>
                  </a:solidFill>
                  <a:latin typeface="Arial" panose="020B0604020202020204" pitchFamily="34" charset="0"/>
                  <a:cs typeface="Arial" panose="020B0604020202020204" pitchFamily="34" charset="0"/>
                </a:endParaRPr>
              </a:p>
              <a:p>
                <a:pPr>
                  <a:defRPr/>
                </a:pPr>
                <a:r>
                  <a:rPr lang="en-US" sz="1000" dirty="0">
                    <a:solidFill>
                      <a:srgbClr val="5A666D"/>
                    </a:solidFill>
                    <a:latin typeface="Arial" panose="020B0604020202020204" pitchFamily="34" charset="0"/>
                    <a:cs typeface="Arial" panose="020B0604020202020204" pitchFamily="34" charset="0"/>
                  </a:rPr>
                  <a:t>KSAT</a:t>
                </a:r>
              </a:p>
              <a:p>
                <a:pPr lvl="0">
                  <a:defRPr/>
                </a:pPr>
                <a:r>
                  <a:rPr lang="en-US" sz="1000" dirty="0">
                    <a:solidFill>
                      <a:srgbClr val="5A666D"/>
                    </a:solidFill>
                    <a:latin typeface="Arial" panose="020B0604020202020204" pitchFamily="34" charset="0"/>
                    <a:cs typeface="Arial" panose="020B0604020202020204" pitchFamily="34" charset="0"/>
                  </a:rPr>
                  <a:t>CLS</a:t>
                </a:r>
              </a:p>
              <a:p>
                <a:pPr lvl="0">
                  <a:defRPr/>
                </a:pPr>
                <a:r>
                  <a:rPr lang="en-US" sz="1000" dirty="0">
                    <a:solidFill>
                      <a:srgbClr val="5A666D"/>
                    </a:solidFill>
                    <a:latin typeface="Arial" panose="020B0604020202020204" pitchFamily="34" charset="0"/>
                    <a:cs typeface="Arial" panose="020B0604020202020204" pitchFamily="34" charset="0"/>
                  </a:rPr>
                  <a:t>EGEOS</a:t>
                </a:r>
              </a:p>
              <a:p>
                <a:pPr lvl="0">
                  <a:defRPr/>
                </a:pPr>
                <a:r>
                  <a:rPr lang="en-US" sz="1000" dirty="0">
                    <a:solidFill>
                      <a:srgbClr val="5A666D"/>
                    </a:solidFill>
                    <a:latin typeface="Arial" panose="020B0604020202020204" pitchFamily="34" charset="0"/>
                    <a:cs typeface="Arial" panose="020B0604020202020204" pitchFamily="34" charset="0"/>
                  </a:rPr>
                  <a:t>EDISOFT</a:t>
                </a:r>
                <a:endParaRPr lang="en-US" sz="1400" dirty="0">
                  <a:solidFill>
                    <a:srgbClr val="0070C0"/>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D5C22D23-2C40-4B70-B45A-23847335C63D}"/>
                  </a:ext>
                </a:extLst>
              </p:cNvPr>
              <p:cNvSpPr txBox="1"/>
              <p:nvPr/>
            </p:nvSpPr>
            <p:spPr>
              <a:xfrm>
                <a:off x="1660271" y="5209064"/>
                <a:ext cx="1079597" cy="923330"/>
              </a:xfrm>
              <a:prstGeom prst="rect">
                <a:avLst/>
              </a:prstGeom>
              <a:noFill/>
            </p:spPr>
            <p:txBody>
              <a:bodyPr wrap="square" rtlCol="0">
                <a:spAutoFit/>
              </a:bodyPr>
              <a:lstStyle/>
              <a:p>
                <a:pPr>
                  <a:defRPr/>
                </a:pPr>
                <a:endParaRPr lang="en-US" sz="500" dirty="0">
                  <a:solidFill>
                    <a:srgbClr val="0070C0"/>
                  </a:solidFill>
                  <a:latin typeface="Arial" panose="020B0604020202020204" pitchFamily="34" charset="0"/>
                  <a:cs typeface="Arial" panose="020B0604020202020204" pitchFamily="34" charset="0"/>
                </a:endParaRPr>
              </a:p>
              <a:p>
                <a:pPr lvl="0">
                  <a:defRPr/>
                </a:pPr>
                <a:r>
                  <a:rPr lang="en-US" sz="1400" dirty="0">
                    <a:solidFill>
                      <a:srgbClr val="0070C0"/>
                    </a:solidFill>
                    <a:latin typeface="Arial" panose="020B0604020202020204" pitchFamily="34" charset="0"/>
                    <a:cs typeface="Arial" panose="020B0604020202020204" pitchFamily="34" charset="0"/>
                  </a:rPr>
                  <a:t>OPTICAL</a:t>
                </a:r>
                <a:r>
                  <a:rPr lang="en-US" sz="1000" dirty="0">
                    <a:solidFill>
                      <a:srgbClr val="0070C0"/>
                    </a:solidFill>
                    <a:latin typeface="Arial" panose="020B0604020202020204" pitchFamily="34" charset="0"/>
                    <a:cs typeface="Arial" panose="020B0604020202020204" pitchFamily="34" charset="0"/>
                  </a:rPr>
                  <a:t> </a:t>
                </a:r>
              </a:p>
              <a:p>
                <a:pPr lvl="0">
                  <a:defRPr/>
                </a:pPr>
                <a:endParaRPr lang="en-US" sz="500" dirty="0">
                  <a:solidFill>
                    <a:srgbClr val="0070C0"/>
                  </a:solidFill>
                  <a:latin typeface="Arial" panose="020B0604020202020204" pitchFamily="34" charset="0"/>
                  <a:cs typeface="Arial" panose="020B0604020202020204" pitchFamily="34" charset="0"/>
                </a:endParaRPr>
              </a:p>
              <a:p>
                <a:pPr lvl="0">
                  <a:defRPr/>
                </a:pPr>
                <a:r>
                  <a:rPr lang="en-US" sz="1000" dirty="0">
                    <a:solidFill>
                      <a:srgbClr val="5A666D"/>
                    </a:solidFill>
                    <a:latin typeface="Arial" panose="020B0604020202020204" pitchFamily="34" charset="0"/>
                    <a:cs typeface="Arial" panose="020B0604020202020204" pitchFamily="34" charset="0"/>
                  </a:rPr>
                  <a:t>AIRBUS/EUSI</a:t>
                </a:r>
              </a:p>
              <a:p>
                <a:pPr lvl="0">
                  <a:defRPr/>
                </a:pPr>
                <a:r>
                  <a:rPr lang="en-US" sz="1000" dirty="0">
                    <a:solidFill>
                      <a:srgbClr val="5A666D"/>
                    </a:solidFill>
                    <a:latin typeface="Arial" panose="020B0604020202020204" pitchFamily="34" charset="0"/>
                    <a:cs typeface="Arial" panose="020B0604020202020204" pitchFamily="34" charset="0"/>
                  </a:rPr>
                  <a:t>KSAT</a:t>
                </a:r>
              </a:p>
              <a:p>
                <a:pPr lvl="0">
                  <a:defRPr/>
                </a:pPr>
                <a:r>
                  <a:rPr lang="en-US" sz="1000" dirty="0">
                    <a:solidFill>
                      <a:srgbClr val="5A666D"/>
                    </a:solidFill>
                    <a:latin typeface="Arial" panose="020B0604020202020204" pitchFamily="34" charset="0"/>
                    <a:cs typeface="Arial" panose="020B0604020202020204" pitchFamily="34" charset="0"/>
                  </a:rPr>
                  <a:t>EDISOFT</a:t>
                </a:r>
              </a:p>
            </p:txBody>
          </p:sp>
        </p:grpSp>
        <p:grpSp>
          <p:nvGrpSpPr>
            <p:cNvPr id="1029" name="Group 1028">
              <a:extLst>
                <a:ext uri="{FF2B5EF4-FFF2-40B4-BE49-F238E27FC236}">
                  <a16:creationId xmlns:a16="http://schemas.microsoft.com/office/drawing/2014/main" id="{0BCB2133-8C00-454C-BDB5-AEE5B81179A0}"/>
                </a:ext>
              </a:extLst>
            </p:cNvPr>
            <p:cNvGrpSpPr/>
            <p:nvPr/>
          </p:nvGrpSpPr>
          <p:grpSpPr>
            <a:xfrm>
              <a:off x="6716335" y="3847028"/>
              <a:ext cx="2349783" cy="2549985"/>
              <a:chOff x="5806291" y="4318287"/>
              <a:chExt cx="2349783" cy="2549985"/>
            </a:xfrm>
          </p:grpSpPr>
          <p:pic>
            <p:nvPicPr>
              <p:cNvPr id="28" name="Picture 27">
                <a:extLst>
                  <a:ext uri="{FF2B5EF4-FFF2-40B4-BE49-F238E27FC236}">
                    <a16:creationId xmlns:a16="http://schemas.microsoft.com/office/drawing/2014/main" id="{06606854-8EA4-4917-8C8D-AAF3CBE08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410" y="4754145"/>
                <a:ext cx="281543" cy="466183"/>
              </a:xfrm>
              <a:prstGeom prst="rect">
                <a:avLst/>
              </a:prstGeom>
            </p:spPr>
          </p:pic>
          <p:sp>
            <p:nvSpPr>
              <p:cNvPr id="69" name="TextBox 68">
                <a:extLst>
                  <a:ext uri="{FF2B5EF4-FFF2-40B4-BE49-F238E27FC236}">
                    <a16:creationId xmlns:a16="http://schemas.microsoft.com/office/drawing/2014/main" id="{3B2C39DD-B2FD-4144-B2D7-82540D8EBC89}"/>
                  </a:ext>
                </a:extLst>
              </p:cNvPr>
              <p:cNvSpPr txBox="1"/>
              <p:nvPr/>
            </p:nvSpPr>
            <p:spPr>
              <a:xfrm>
                <a:off x="5806291" y="4318287"/>
                <a:ext cx="2349783" cy="307777"/>
              </a:xfrm>
              <a:prstGeom prst="rect">
                <a:avLst/>
              </a:prstGeom>
              <a:noFill/>
            </p:spPr>
            <p:txBody>
              <a:bodyPr wrap="square" rtlCol="0">
                <a:spAutoFit/>
              </a:bodyPr>
              <a:lstStyle/>
              <a:p>
                <a:pPr algn="ctr">
                  <a:defRPr/>
                </a:pPr>
                <a:r>
                  <a:rPr lang="en-US" sz="1400" dirty="0">
                    <a:solidFill>
                      <a:srgbClr val="0070C0"/>
                    </a:solidFill>
                    <a:latin typeface="Arial" panose="020B0604020202020204" pitchFamily="34" charset="0"/>
                    <a:cs typeface="Arial" panose="020B0604020202020204" pitchFamily="34" charset="0"/>
                  </a:rPr>
                  <a:t>EO DATA CENTRE</a:t>
                </a:r>
              </a:p>
            </p:txBody>
          </p:sp>
          <p:sp>
            <p:nvSpPr>
              <p:cNvPr id="94" name="TextBox 93">
                <a:extLst>
                  <a:ext uri="{FF2B5EF4-FFF2-40B4-BE49-F238E27FC236}">
                    <a16:creationId xmlns:a16="http://schemas.microsoft.com/office/drawing/2014/main" id="{25319760-708F-4315-AAFD-44AC1189C63F}"/>
                  </a:ext>
                </a:extLst>
              </p:cNvPr>
              <p:cNvSpPr txBox="1"/>
              <p:nvPr/>
            </p:nvSpPr>
            <p:spPr>
              <a:xfrm>
                <a:off x="6135757" y="5521750"/>
                <a:ext cx="2020317" cy="1346522"/>
              </a:xfrm>
              <a:prstGeom prst="rect">
                <a:avLst/>
              </a:prstGeom>
              <a:noFill/>
            </p:spPr>
            <p:txBody>
              <a:bodyPr wrap="square" rtlCol="0">
                <a:spAutoFit/>
              </a:bodyPr>
              <a:lstStyle/>
              <a:p>
                <a:pPr>
                  <a:defRPr/>
                </a:pPr>
                <a:endParaRPr lang="en-US" sz="500" dirty="0">
                  <a:solidFill>
                    <a:srgbClr val="5A666D"/>
                  </a:solidFill>
                  <a:latin typeface="Arial" panose="020B0604020202020204" pitchFamily="34" charset="0"/>
                  <a:cs typeface="Arial" panose="020B0604020202020204" pitchFamily="34" charset="0"/>
                </a:endParaRPr>
              </a:p>
              <a:p>
                <a:pPr>
                  <a:lnSpc>
                    <a:spcPct val="90000"/>
                  </a:lnSpc>
                  <a:spcBef>
                    <a:spcPct val="0"/>
                  </a:spcBef>
                  <a:spcAft>
                    <a:spcPct val="35000"/>
                  </a:spcAft>
                </a:pPr>
                <a:r>
                  <a:rPr lang="en-GB" sz="1000" dirty="0">
                    <a:solidFill>
                      <a:srgbClr val="5A666D"/>
                    </a:solidFill>
                    <a:latin typeface="Arial" panose="020B0604020202020204" pitchFamily="34" charset="0"/>
                    <a:cs typeface="Arial" panose="020B0604020202020204" pitchFamily="34" charset="0"/>
                  </a:rPr>
                  <a:t>DELIVERY TO USERS VIA:</a:t>
                </a:r>
              </a:p>
              <a:p>
                <a:pPr>
                  <a:lnSpc>
                    <a:spcPct val="90000"/>
                  </a:lnSpc>
                  <a:spcBef>
                    <a:spcPct val="0"/>
                  </a:spcBef>
                  <a:spcAft>
                    <a:spcPct val="35000"/>
                  </a:spcAft>
                </a:pPr>
                <a:r>
                  <a:rPr lang="en-GB" sz="1000" dirty="0">
                    <a:solidFill>
                      <a:srgbClr val="5A666D"/>
                    </a:solidFill>
                    <a:latin typeface="Arial" panose="020B0604020202020204" pitchFamily="34" charset="0"/>
                    <a:cs typeface="Arial" panose="020B0604020202020204" pitchFamily="34" charset="0"/>
                  </a:rPr>
                  <a:t>WEB PORTAL </a:t>
                </a:r>
              </a:p>
              <a:p>
                <a:pPr>
                  <a:lnSpc>
                    <a:spcPct val="90000"/>
                  </a:lnSpc>
                  <a:spcBef>
                    <a:spcPct val="0"/>
                  </a:spcBef>
                  <a:spcAft>
                    <a:spcPct val="35000"/>
                  </a:spcAft>
                </a:pPr>
                <a:r>
                  <a:rPr lang="en-GB" sz="1000" dirty="0">
                    <a:solidFill>
                      <a:srgbClr val="5A666D"/>
                    </a:solidFill>
                    <a:latin typeface="Arial" panose="020B0604020202020204" pitchFamily="34" charset="0"/>
                    <a:cs typeface="Arial" panose="020B0604020202020204" pitchFamily="34" charset="0"/>
                  </a:rPr>
                  <a:t>MOBILE APP </a:t>
                </a:r>
              </a:p>
              <a:p>
                <a:pPr>
                  <a:lnSpc>
                    <a:spcPct val="90000"/>
                  </a:lnSpc>
                  <a:spcBef>
                    <a:spcPct val="0"/>
                  </a:spcBef>
                  <a:spcAft>
                    <a:spcPct val="35000"/>
                  </a:spcAft>
                </a:pPr>
                <a:r>
                  <a:rPr lang="en-GB" sz="1000" dirty="0">
                    <a:solidFill>
                      <a:srgbClr val="5A666D"/>
                    </a:solidFill>
                    <a:latin typeface="Arial" panose="020B0604020202020204" pitchFamily="34" charset="0"/>
                    <a:cs typeface="Arial" panose="020B0604020202020204" pitchFamily="34" charset="0"/>
                  </a:rPr>
                  <a:t>SYSTEM TO SYSTEM </a:t>
                </a:r>
              </a:p>
              <a:p>
                <a:pPr>
                  <a:lnSpc>
                    <a:spcPct val="90000"/>
                  </a:lnSpc>
                  <a:spcBef>
                    <a:spcPct val="0"/>
                  </a:spcBef>
                  <a:spcAft>
                    <a:spcPct val="35000"/>
                  </a:spcAft>
                </a:pPr>
                <a:r>
                  <a:rPr lang="en-GB" sz="1000" dirty="0">
                    <a:solidFill>
                      <a:srgbClr val="5A666D"/>
                    </a:solidFill>
                    <a:latin typeface="Arial" panose="020B0604020202020204" pitchFamily="34" charset="0"/>
                    <a:cs typeface="Arial" panose="020B0604020202020204" pitchFamily="34" charset="0"/>
                  </a:rPr>
                  <a:t>ALERTS AND NOTIFICATIONS</a:t>
                </a:r>
                <a:endParaRPr lang="en-IE" sz="1000" dirty="0">
                  <a:solidFill>
                    <a:srgbClr val="5A666D"/>
                  </a:solidFill>
                  <a:latin typeface="Arial" panose="020B0604020202020204" pitchFamily="34" charset="0"/>
                  <a:cs typeface="Arial" panose="020B0604020202020204" pitchFamily="34" charset="0"/>
                </a:endParaRPr>
              </a:p>
              <a:p>
                <a:pPr lvl="0">
                  <a:defRPr/>
                </a:pPr>
                <a:endParaRPr lang="en-US" sz="1400" dirty="0">
                  <a:solidFill>
                    <a:srgbClr val="5A666D"/>
                  </a:solidFill>
                  <a:latin typeface="Arial" panose="020B0604020202020204" pitchFamily="34" charset="0"/>
                  <a:cs typeface="Arial" panose="020B0604020202020204" pitchFamily="34" charset="0"/>
                </a:endParaRPr>
              </a:p>
            </p:txBody>
          </p:sp>
        </p:grpSp>
        <p:cxnSp>
          <p:nvCxnSpPr>
            <p:cNvPr id="1033" name="Straight Arrow Connector 1032">
              <a:extLst>
                <a:ext uri="{FF2B5EF4-FFF2-40B4-BE49-F238E27FC236}">
                  <a16:creationId xmlns:a16="http://schemas.microsoft.com/office/drawing/2014/main" id="{2E1ED809-3AA4-4C44-B44E-123642249260}"/>
                </a:ext>
              </a:extLst>
            </p:cNvPr>
            <p:cNvCxnSpPr/>
            <p:nvPr/>
          </p:nvCxnSpPr>
          <p:spPr>
            <a:xfrm>
              <a:off x="2878266" y="4653186"/>
              <a:ext cx="796966" cy="0"/>
            </a:xfrm>
            <a:prstGeom prst="straightConnector1">
              <a:avLst/>
            </a:prstGeom>
            <a:ln w="190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AD07395-630E-457A-836F-01CE87AE37A0}"/>
                </a:ext>
              </a:extLst>
            </p:cNvPr>
            <p:cNvCxnSpPr/>
            <p:nvPr/>
          </p:nvCxnSpPr>
          <p:spPr>
            <a:xfrm>
              <a:off x="6142410" y="4653186"/>
              <a:ext cx="796966" cy="0"/>
            </a:xfrm>
            <a:prstGeom prst="straightConnector1">
              <a:avLst/>
            </a:prstGeom>
            <a:ln w="190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50" name="Right Brace 1049">
            <a:extLst>
              <a:ext uri="{FF2B5EF4-FFF2-40B4-BE49-F238E27FC236}">
                <a16:creationId xmlns:a16="http://schemas.microsoft.com/office/drawing/2014/main" id="{95D208DD-8B84-4F6D-93DA-D52DDD4B6C34}"/>
              </a:ext>
            </a:extLst>
          </p:cNvPr>
          <p:cNvSpPr/>
          <p:nvPr/>
        </p:nvSpPr>
        <p:spPr>
          <a:xfrm rot="16200000">
            <a:off x="6053742" y="654908"/>
            <a:ext cx="306663" cy="6309869"/>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solidFill>
                <a:srgbClr val="0070C0"/>
              </a:solidFill>
            </a:endParaRPr>
          </a:p>
        </p:txBody>
      </p:sp>
      <p:sp>
        <p:nvSpPr>
          <p:cNvPr id="5" name="Tijdelijke aanduiding voor inhoud 2">
            <a:extLst>
              <a:ext uri="{FF2B5EF4-FFF2-40B4-BE49-F238E27FC236}">
                <a16:creationId xmlns:a16="http://schemas.microsoft.com/office/drawing/2014/main" id="{90678697-DDAB-EEC1-2BCA-3790E7CC156E}"/>
              </a:ext>
            </a:extLst>
          </p:cNvPr>
          <p:cNvSpPr txBox="1">
            <a:spLocks/>
          </p:cNvSpPr>
          <p:nvPr/>
        </p:nvSpPr>
        <p:spPr>
          <a:xfrm>
            <a:off x="630995" y="1127753"/>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spcBef>
                <a:spcPts val="1000"/>
              </a:spcBef>
            </a:pPr>
            <a:r>
              <a:rPr lang="en-GB" b="1" dirty="0">
                <a:solidFill>
                  <a:srgbClr val="0070C0"/>
                </a:solidFill>
              </a:rPr>
              <a:t>EMSA EO services</a:t>
            </a:r>
          </a:p>
        </p:txBody>
      </p:sp>
      <p:sp>
        <p:nvSpPr>
          <p:cNvPr id="6" name="Slide Number Placeholder 4">
            <a:extLst>
              <a:ext uri="{FF2B5EF4-FFF2-40B4-BE49-F238E27FC236}">
                <a16:creationId xmlns:a16="http://schemas.microsoft.com/office/drawing/2014/main" id="{05550887-C51A-C10E-4075-B0D4225C720A}"/>
              </a:ext>
            </a:extLst>
          </p:cNvPr>
          <p:cNvSpPr>
            <a:spLocks noGrp="1"/>
          </p:cNvSpPr>
          <p:nvPr>
            <p:ph type="sldNum" sz="quarter" idx="12"/>
          </p:nvPr>
        </p:nvSpPr>
        <p:spPr>
          <a:xfrm>
            <a:off x="9841926" y="6356352"/>
            <a:ext cx="460317" cy="365125"/>
          </a:xfrm>
        </p:spPr>
        <p:txBody>
          <a:bodyPr/>
          <a:lstStyle/>
          <a:p>
            <a:fld id="{9F5869DD-A183-4DB1-94AF-557A5F3D5FC1}" type="slidenum">
              <a:rPr lang="cs-CZ" smtClean="0"/>
              <a:t>4</a:t>
            </a:fld>
            <a:endParaRPr lang="cs-CZ"/>
          </a:p>
        </p:txBody>
      </p:sp>
      <p:grpSp>
        <p:nvGrpSpPr>
          <p:cNvPr id="25" name="Group 24">
            <a:extLst>
              <a:ext uri="{FF2B5EF4-FFF2-40B4-BE49-F238E27FC236}">
                <a16:creationId xmlns:a16="http://schemas.microsoft.com/office/drawing/2014/main" id="{7F1E4842-02A1-06D7-5967-96CB40FED589}"/>
              </a:ext>
            </a:extLst>
          </p:cNvPr>
          <p:cNvGrpSpPr/>
          <p:nvPr/>
        </p:nvGrpSpPr>
        <p:grpSpPr>
          <a:xfrm>
            <a:off x="2801637" y="1641154"/>
            <a:ext cx="7063841" cy="1935285"/>
            <a:chOff x="1277636" y="1641153"/>
            <a:chExt cx="7063841" cy="1935285"/>
          </a:xfrm>
        </p:grpSpPr>
        <p:grpSp>
          <p:nvGrpSpPr>
            <p:cNvPr id="22" name="Group 21">
              <a:extLst>
                <a:ext uri="{FF2B5EF4-FFF2-40B4-BE49-F238E27FC236}">
                  <a16:creationId xmlns:a16="http://schemas.microsoft.com/office/drawing/2014/main" id="{D1DF2AB8-66D7-46C9-678D-241AD34DA4D7}"/>
                </a:ext>
              </a:extLst>
            </p:cNvPr>
            <p:cNvGrpSpPr/>
            <p:nvPr/>
          </p:nvGrpSpPr>
          <p:grpSpPr>
            <a:xfrm>
              <a:off x="1277636" y="1641153"/>
              <a:ext cx="7063841" cy="1935285"/>
              <a:chOff x="1277636" y="1641153"/>
              <a:chExt cx="7063841" cy="1935285"/>
            </a:xfrm>
          </p:grpSpPr>
          <p:grpSp>
            <p:nvGrpSpPr>
              <p:cNvPr id="15" name="Group 14">
                <a:extLst>
                  <a:ext uri="{FF2B5EF4-FFF2-40B4-BE49-F238E27FC236}">
                    <a16:creationId xmlns:a16="http://schemas.microsoft.com/office/drawing/2014/main" id="{688D033E-53B4-B882-97EE-7D38C6C1EDD3}"/>
                  </a:ext>
                </a:extLst>
              </p:cNvPr>
              <p:cNvGrpSpPr/>
              <p:nvPr/>
            </p:nvGrpSpPr>
            <p:grpSpPr>
              <a:xfrm>
                <a:off x="1277636" y="1641153"/>
                <a:ext cx="7063841" cy="1935285"/>
                <a:chOff x="1465452" y="1678165"/>
                <a:chExt cx="7063841" cy="1935285"/>
              </a:xfrm>
            </p:grpSpPr>
            <p:grpSp>
              <p:nvGrpSpPr>
                <p:cNvPr id="11" name="Group 10">
                  <a:extLst>
                    <a:ext uri="{FF2B5EF4-FFF2-40B4-BE49-F238E27FC236}">
                      <a16:creationId xmlns:a16="http://schemas.microsoft.com/office/drawing/2014/main" id="{D7F9421C-7BC4-BC80-ABE9-33A7A3C904A4}"/>
                    </a:ext>
                  </a:extLst>
                </p:cNvPr>
                <p:cNvGrpSpPr/>
                <p:nvPr/>
              </p:nvGrpSpPr>
              <p:grpSpPr>
                <a:xfrm>
                  <a:off x="1465452" y="1678165"/>
                  <a:ext cx="4639865" cy="1935285"/>
                  <a:chOff x="2103962" y="1474777"/>
                  <a:chExt cx="4639865" cy="1935285"/>
                </a:xfrm>
              </p:grpSpPr>
              <p:grpSp>
                <p:nvGrpSpPr>
                  <p:cNvPr id="9" name="Group 8">
                    <a:extLst>
                      <a:ext uri="{FF2B5EF4-FFF2-40B4-BE49-F238E27FC236}">
                        <a16:creationId xmlns:a16="http://schemas.microsoft.com/office/drawing/2014/main" id="{35BCAC89-FC9A-BF89-AB00-BAF4AB17547F}"/>
                      </a:ext>
                    </a:extLst>
                  </p:cNvPr>
                  <p:cNvGrpSpPr/>
                  <p:nvPr/>
                </p:nvGrpSpPr>
                <p:grpSpPr>
                  <a:xfrm>
                    <a:off x="2103962" y="1474777"/>
                    <a:ext cx="4639865" cy="1935285"/>
                    <a:chOff x="2487000" y="1586459"/>
                    <a:chExt cx="4639865" cy="1935285"/>
                  </a:xfrm>
                </p:grpSpPr>
                <p:grpSp>
                  <p:nvGrpSpPr>
                    <p:cNvPr id="1028" name="Group 1027">
                      <a:extLst>
                        <a:ext uri="{FF2B5EF4-FFF2-40B4-BE49-F238E27FC236}">
                          <a16:creationId xmlns:a16="http://schemas.microsoft.com/office/drawing/2014/main" id="{6E5466E7-D314-44E7-84C0-5562E877D212}"/>
                        </a:ext>
                      </a:extLst>
                    </p:cNvPr>
                    <p:cNvGrpSpPr/>
                    <p:nvPr/>
                  </p:nvGrpSpPr>
                  <p:grpSpPr>
                    <a:xfrm>
                      <a:off x="2487000" y="1586459"/>
                      <a:ext cx="4469255" cy="1935285"/>
                      <a:chOff x="5024261" y="1038267"/>
                      <a:chExt cx="4469255" cy="1935285"/>
                    </a:xfrm>
                  </p:grpSpPr>
                  <p:sp>
                    <p:nvSpPr>
                      <p:cNvPr id="70" name="TextBox 69">
                        <a:extLst>
                          <a:ext uri="{FF2B5EF4-FFF2-40B4-BE49-F238E27FC236}">
                            <a16:creationId xmlns:a16="http://schemas.microsoft.com/office/drawing/2014/main" id="{B569F7D0-2E4A-4D6B-BF86-F73E74AB5B76}"/>
                          </a:ext>
                        </a:extLst>
                      </p:cNvPr>
                      <p:cNvSpPr txBox="1"/>
                      <p:nvPr/>
                    </p:nvSpPr>
                    <p:spPr>
                      <a:xfrm>
                        <a:off x="7143733" y="1038267"/>
                        <a:ext cx="2349783" cy="307777"/>
                      </a:xfrm>
                      <a:prstGeom prst="rect">
                        <a:avLst/>
                      </a:prstGeom>
                      <a:noFill/>
                    </p:spPr>
                    <p:txBody>
                      <a:bodyPr wrap="square" rtlCol="0">
                        <a:spAutoFit/>
                      </a:bodyPr>
                      <a:lstStyle/>
                      <a:p>
                        <a:pPr algn="ctr">
                          <a:defRPr/>
                        </a:pPr>
                        <a:r>
                          <a:rPr lang="en-US" sz="1400" dirty="0">
                            <a:solidFill>
                              <a:srgbClr val="0070C0"/>
                            </a:solidFill>
                            <a:latin typeface="Arial" panose="020B0604020202020204" pitchFamily="34" charset="0"/>
                            <a:cs typeface="Arial" panose="020B0604020202020204" pitchFamily="34" charset="0"/>
                          </a:rPr>
                          <a:t>EMSA User communities</a:t>
                        </a:r>
                      </a:p>
                    </p:txBody>
                  </p:sp>
                  <p:grpSp>
                    <p:nvGrpSpPr>
                      <p:cNvPr id="46" name="Group 45">
                        <a:extLst>
                          <a:ext uri="{FF2B5EF4-FFF2-40B4-BE49-F238E27FC236}">
                            <a16:creationId xmlns:a16="http://schemas.microsoft.com/office/drawing/2014/main" id="{234CEBA7-A34A-4B9C-AE11-B2EE24B73E43}"/>
                          </a:ext>
                        </a:extLst>
                      </p:cNvPr>
                      <p:cNvGrpSpPr/>
                      <p:nvPr/>
                    </p:nvGrpSpPr>
                    <p:grpSpPr>
                      <a:xfrm>
                        <a:off x="6685238" y="1672790"/>
                        <a:ext cx="1403076" cy="1300762"/>
                        <a:chOff x="6388227" y="2458632"/>
                        <a:chExt cx="1403076" cy="1300762"/>
                      </a:xfrm>
                    </p:grpSpPr>
                    <p:pic>
                      <p:nvPicPr>
                        <p:cNvPr id="73" name="Picture 13">
                          <a:extLst>
                            <a:ext uri="{FF2B5EF4-FFF2-40B4-BE49-F238E27FC236}">
                              <a16:creationId xmlns:a16="http://schemas.microsoft.com/office/drawing/2014/main" id="{B1AAF17C-09C6-4169-BF09-6F89D9F62A32}"/>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95528" y="2458632"/>
                          <a:ext cx="1124108" cy="454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TextBox 73">
                          <a:extLst>
                            <a:ext uri="{FF2B5EF4-FFF2-40B4-BE49-F238E27FC236}">
                              <a16:creationId xmlns:a16="http://schemas.microsoft.com/office/drawing/2014/main" id="{7A59F3EE-5938-4C55-9C99-46A74B852ECF}"/>
                            </a:ext>
                          </a:extLst>
                        </p:cNvPr>
                        <p:cNvSpPr txBox="1"/>
                        <p:nvPr/>
                      </p:nvSpPr>
                      <p:spPr>
                        <a:xfrm>
                          <a:off x="6388227" y="3174619"/>
                          <a:ext cx="1403076" cy="584775"/>
                        </a:xfrm>
                        <a:prstGeom prst="rect">
                          <a:avLst/>
                        </a:prstGeom>
                        <a:noFill/>
                      </p:spPr>
                      <p:txBody>
                        <a:bodyPr wrap="square" rtlCol="0">
                          <a:spAutoFit/>
                        </a:bodyPr>
                        <a:lstStyle/>
                        <a:p>
                          <a:pPr algn="ctr"/>
                          <a:r>
                            <a:rPr lang="en-GB" sz="1600" b="1" dirty="0">
                              <a:solidFill>
                                <a:srgbClr val="F3A31C"/>
                              </a:solidFill>
                              <a:latin typeface="Arial" panose="020B0604020202020204" pitchFamily="34" charset="0"/>
                              <a:cs typeface="Arial" panose="020B0604020202020204" pitchFamily="34" charset="0"/>
                            </a:rPr>
                            <a:t>Maritime Surveillance</a:t>
                          </a:r>
                          <a:endParaRPr lang="en-IE" sz="1600" b="1" dirty="0">
                            <a:solidFill>
                              <a:srgbClr val="F3A31C"/>
                            </a:solidFill>
                            <a:latin typeface="Arial" panose="020B0604020202020204" pitchFamily="34" charset="0"/>
                            <a:cs typeface="Arial" panose="020B0604020202020204" pitchFamily="34" charset="0"/>
                          </a:endParaRPr>
                        </a:p>
                      </p:txBody>
                    </p:sp>
                  </p:grpSp>
                  <p:pic>
                    <p:nvPicPr>
                      <p:cNvPr id="75" name="Picture 2">
                        <a:extLst>
                          <a:ext uri="{FF2B5EF4-FFF2-40B4-BE49-F238E27FC236}">
                            <a16:creationId xmlns:a16="http://schemas.microsoft.com/office/drawing/2014/main" id="{0C405FC7-0BAC-415F-B22F-36ABB553E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908" y="1758542"/>
                        <a:ext cx="1079828" cy="2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a:extLst>
                          <a:ext uri="{FF2B5EF4-FFF2-40B4-BE49-F238E27FC236}">
                            <a16:creationId xmlns:a16="http://schemas.microsoft.com/office/drawing/2014/main" id="{6887E097-F1E7-42C2-AEFE-90A13D54C363}"/>
                          </a:ext>
                        </a:extLst>
                      </p:cNvPr>
                      <p:cNvGrpSpPr/>
                      <p:nvPr/>
                    </p:nvGrpSpPr>
                    <p:grpSpPr>
                      <a:xfrm>
                        <a:off x="5024261" y="1589886"/>
                        <a:ext cx="1507179" cy="1218701"/>
                        <a:chOff x="4727250" y="2375728"/>
                        <a:chExt cx="1507179" cy="1218701"/>
                      </a:xfrm>
                    </p:grpSpPr>
                    <p:pic>
                      <p:nvPicPr>
                        <p:cNvPr id="76" name="Picture 57">
                          <a:extLst>
                            <a:ext uri="{FF2B5EF4-FFF2-40B4-BE49-F238E27FC236}">
                              <a16:creationId xmlns:a16="http://schemas.microsoft.com/office/drawing/2014/main" id="{D0875F93-43BA-48CB-8574-80A5AB8C206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0000"/>
                        <a:stretch/>
                      </p:blipFill>
                      <p:spPr bwMode="auto">
                        <a:xfrm>
                          <a:off x="4789936" y="2705835"/>
                          <a:ext cx="1444493" cy="32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71">
                          <a:extLst>
                            <a:ext uri="{FF2B5EF4-FFF2-40B4-BE49-F238E27FC236}">
                              <a16:creationId xmlns:a16="http://schemas.microsoft.com/office/drawing/2014/main" id="{DE137818-94BA-4092-8FAC-F38B40A0C3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5454" y="2375728"/>
                          <a:ext cx="551295" cy="51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91">
                          <a:extLst>
                            <a:ext uri="{FF2B5EF4-FFF2-40B4-BE49-F238E27FC236}">
                              <a16:creationId xmlns:a16="http://schemas.microsoft.com/office/drawing/2014/main" id="{B5EC7ADB-403A-4121-9677-54581CFEC236}"/>
                            </a:ext>
                          </a:extLst>
                        </p:cNvPr>
                        <p:cNvSpPr txBox="1"/>
                        <p:nvPr/>
                      </p:nvSpPr>
                      <p:spPr>
                        <a:xfrm>
                          <a:off x="4727250" y="3255875"/>
                          <a:ext cx="1488241" cy="338554"/>
                        </a:xfrm>
                        <a:prstGeom prst="rect">
                          <a:avLst/>
                        </a:prstGeom>
                        <a:noFill/>
                      </p:spPr>
                      <p:txBody>
                        <a:bodyPr wrap="square" rtlCol="0">
                          <a:spAutoFit/>
                        </a:bodyPr>
                        <a:lstStyle/>
                        <a:p>
                          <a:pPr algn="ctr"/>
                          <a:r>
                            <a:rPr lang="en-GB" sz="1600" b="1" dirty="0">
                              <a:solidFill>
                                <a:schemeClr val="tx2"/>
                              </a:solidFill>
                              <a:latin typeface="Arial" panose="020B0604020202020204" pitchFamily="34" charset="0"/>
                              <a:cs typeface="Arial" panose="020B0604020202020204" pitchFamily="34" charset="0"/>
                            </a:rPr>
                            <a:t>CleanSeaNet</a:t>
                          </a:r>
                          <a:endParaRPr lang="en-IE" sz="1600" b="1" dirty="0">
                            <a:solidFill>
                              <a:schemeClr val="tx2"/>
                            </a:solidFill>
                            <a:latin typeface="Arial" panose="020B060402020202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id="{23532786-7AD9-4A49-DD42-B08EA97BD03E}"/>
                        </a:ext>
                      </a:extLst>
                    </p:cNvPr>
                    <p:cNvSpPr txBox="1"/>
                    <p:nvPr/>
                  </p:nvSpPr>
                  <p:spPr>
                    <a:xfrm>
                      <a:off x="5723789" y="2917301"/>
                      <a:ext cx="1403076" cy="584775"/>
                    </a:xfrm>
                    <a:prstGeom prst="rect">
                      <a:avLst/>
                    </a:prstGeom>
                    <a:noFill/>
                  </p:spPr>
                  <p:txBody>
                    <a:bodyPr wrap="square" rtlCol="0">
                      <a:spAutoFit/>
                    </a:bodyPr>
                    <a:lstStyle/>
                    <a:p>
                      <a:pPr algn="ctr"/>
                      <a:r>
                        <a:rPr lang="en-GB" sz="1600" b="1" dirty="0">
                          <a:solidFill>
                            <a:srgbClr val="FF0000"/>
                          </a:solidFill>
                          <a:latin typeface="Arial" panose="020B0604020202020204" pitchFamily="34" charset="0"/>
                          <a:cs typeface="Arial" panose="020B0604020202020204" pitchFamily="34" charset="0"/>
                        </a:rPr>
                        <a:t>Border control</a:t>
                      </a:r>
                      <a:endParaRPr lang="en-IE" sz="1600" b="1" dirty="0">
                        <a:solidFill>
                          <a:srgbClr val="FF0000"/>
                        </a:solidFill>
                        <a:latin typeface="Arial" panose="020B0604020202020204" pitchFamily="34" charset="0"/>
                        <a:cs typeface="Arial" panose="020B0604020202020204" pitchFamily="34" charset="0"/>
                      </a:endParaRPr>
                    </a:p>
                  </p:txBody>
                </p:sp>
              </p:grpSp>
              <p:pic>
                <p:nvPicPr>
                  <p:cNvPr id="10" name="Picture 2" descr="C:\Users\santoso\AppData\Local\Temp\SNAGHTML139e2dcb.PNG">
                    <a:extLst>
                      <a:ext uri="{FF2B5EF4-FFF2-40B4-BE49-F238E27FC236}">
                        <a16:creationId xmlns:a16="http://schemas.microsoft.com/office/drawing/2014/main" id="{855D4FDD-ED0C-5EF9-86E0-D616D7FB5D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21379">
                    <a:off x="2005838" y="1832367"/>
                    <a:ext cx="559544" cy="27139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7C6E9A37-51BC-DEA7-E2B6-C6DFDF75D6AE}"/>
                    </a:ext>
                  </a:extLst>
                </p:cNvPr>
                <p:cNvSpPr txBox="1"/>
                <p:nvPr/>
              </p:nvSpPr>
              <p:spPr>
                <a:xfrm>
                  <a:off x="6105317" y="3003279"/>
                  <a:ext cx="2423976" cy="584775"/>
                </a:xfrm>
                <a:prstGeom prst="rect">
                  <a:avLst/>
                </a:prstGeom>
                <a:noFill/>
              </p:spPr>
              <p:txBody>
                <a:bodyPr wrap="square" rtlCol="0">
                  <a:spAutoFit/>
                </a:bodyPr>
                <a:lstStyle/>
                <a:p>
                  <a:pPr algn="ctr"/>
                  <a:r>
                    <a:rPr lang="en-GB" sz="1600" b="1" dirty="0">
                      <a:solidFill>
                        <a:srgbClr val="00B050"/>
                      </a:solidFill>
                      <a:latin typeface="Arial" panose="020B0604020202020204" pitchFamily="34" charset="0"/>
                      <a:cs typeface="Arial" panose="020B0604020202020204" pitchFamily="34" charset="0"/>
                    </a:rPr>
                    <a:t>Emergencies - Coast Guard Cooperation</a:t>
                  </a:r>
                  <a:endParaRPr lang="en-IE" sz="1600" b="1" dirty="0">
                    <a:solidFill>
                      <a:srgbClr val="00B050"/>
                    </a:solidFill>
                    <a:latin typeface="Arial" panose="020B0604020202020204" pitchFamily="34" charset="0"/>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id="{30E4DD17-2747-3913-5DB5-6950606CCA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3983" y="2443942"/>
                <a:ext cx="905628" cy="307777"/>
              </a:xfrm>
              <a:prstGeom prst="rect">
                <a:avLst/>
              </a:prstGeom>
            </p:spPr>
          </p:pic>
        </p:grpSp>
        <p:pic>
          <p:nvPicPr>
            <p:cNvPr id="24" name="Picture 23" descr="Icon&#10;&#10;Description automatically generated">
              <a:extLst>
                <a:ext uri="{FF2B5EF4-FFF2-40B4-BE49-F238E27FC236}">
                  <a16:creationId xmlns:a16="http://schemas.microsoft.com/office/drawing/2014/main" id="{F63C07B2-39C5-7F0C-9BC4-047B9D97F8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9187" y="2265008"/>
              <a:ext cx="613847" cy="486711"/>
            </a:xfrm>
            <a:prstGeom prst="rect">
              <a:avLst/>
            </a:prstGeom>
          </p:spPr>
        </p:pic>
      </p:grpSp>
      <p:sp>
        <p:nvSpPr>
          <p:cNvPr id="4" name="Oval 3">
            <a:extLst>
              <a:ext uri="{FF2B5EF4-FFF2-40B4-BE49-F238E27FC236}">
                <a16:creationId xmlns:a16="http://schemas.microsoft.com/office/drawing/2014/main" id="{2C1F2757-81EA-11ED-BA76-0C3A2CF30847}"/>
              </a:ext>
            </a:extLst>
          </p:cNvPr>
          <p:cNvSpPr/>
          <p:nvPr/>
        </p:nvSpPr>
        <p:spPr>
          <a:xfrm>
            <a:off x="7311840" y="1753244"/>
            <a:ext cx="2746560" cy="1996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B9EEA446-1173-7CBC-3757-23E87060580E}"/>
              </a:ext>
            </a:extLst>
          </p:cNvPr>
          <p:cNvSpPr txBox="1">
            <a:spLocks/>
          </p:cNvSpPr>
          <p:nvPr/>
        </p:nvSpPr>
        <p:spPr>
          <a:xfrm>
            <a:off x="630995" y="0"/>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a:t>
            </a:r>
          </a:p>
        </p:txBody>
      </p:sp>
    </p:spTree>
    <p:extLst>
      <p:ext uri="{BB962C8B-B14F-4D97-AF65-F5344CB8AC3E}">
        <p14:creationId xmlns:p14="http://schemas.microsoft.com/office/powerpoint/2010/main" val="31277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09A812-2795-D816-4455-C65AAE3E6012}"/>
              </a:ext>
            </a:extLst>
          </p:cNvPr>
          <p:cNvSpPr txBox="1">
            <a:spLocks/>
          </p:cNvSpPr>
          <p:nvPr/>
        </p:nvSpPr>
        <p:spPr>
          <a:xfrm>
            <a:off x="6622306" y="986023"/>
            <a:ext cx="4228391" cy="909022"/>
          </a:xfrm>
          <a:prstGeom prst="rect">
            <a:avLst/>
          </a:prstGeom>
        </p:spPr>
        <p:txBody>
          <a:bodyPr>
            <a:normAutofit fontScale="92500" lnSpcReduction="20000"/>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Example of density map with </a:t>
            </a:r>
          </a:p>
          <a:p>
            <a:r>
              <a:rPr lang="en-GB" sz="2400" dirty="0"/>
              <a:t>global coverage of EMSAEO services delivered in 2020</a:t>
            </a:r>
          </a:p>
        </p:txBody>
      </p:sp>
      <p:pic>
        <p:nvPicPr>
          <p:cNvPr id="4" name="Picture 3" descr="A map of the world&#10;&#10;Description automatically generated">
            <a:extLst>
              <a:ext uri="{FF2B5EF4-FFF2-40B4-BE49-F238E27FC236}">
                <a16:creationId xmlns:a16="http://schemas.microsoft.com/office/drawing/2014/main" id="{B0C5F260-222F-D147-491E-6366C30E8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84126"/>
          </a:xfrm>
          <a:prstGeom prst="rect">
            <a:avLst/>
          </a:prstGeom>
        </p:spPr>
      </p:pic>
      <p:sp>
        <p:nvSpPr>
          <p:cNvPr id="5" name="Title 1">
            <a:extLst>
              <a:ext uri="{FF2B5EF4-FFF2-40B4-BE49-F238E27FC236}">
                <a16:creationId xmlns:a16="http://schemas.microsoft.com/office/drawing/2014/main" id="{E5651A02-F243-0912-9F39-D15B08E9D8CF}"/>
              </a:ext>
            </a:extLst>
          </p:cNvPr>
          <p:cNvSpPr txBox="1">
            <a:spLocks/>
          </p:cNvSpPr>
          <p:nvPr/>
        </p:nvSpPr>
        <p:spPr>
          <a:xfrm>
            <a:off x="3078317" y="5664201"/>
            <a:ext cx="6035367"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pPr algn="ctr"/>
            <a:r>
              <a:rPr lang="en-GB" sz="2400" dirty="0"/>
              <a:t>EMSA: EU’s eyes on the sea</a:t>
            </a:r>
          </a:p>
        </p:txBody>
      </p:sp>
    </p:spTree>
    <p:extLst>
      <p:ext uri="{BB962C8B-B14F-4D97-AF65-F5344CB8AC3E}">
        <p14:creationId xmlns:p14="http://schemas.microsoft.com/office/powerpoint/2010/main" val="203840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855E72D-A02D-4719-ABDB-8FCFA694069C}"/>
              </a:ext>
            </a:extLst>
          </p:cNvPr>
          <p:cNvSpPr txBox="1">
            <a:spLocks/>
          </p:cNvSpPr>
          <p:nvPr/>
        </p:nvSpPr>
        <p:spPr>
          <a:xfrm>
            <a:off x="565403" y="1139868"/>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spcBef>
                <a:spcPts val="1000"/>
              </a:spcBef>
            </a:pPr>
            <a:r>
              <a:rPr lang="en-GB" b="1" dirty="0">
                <a:solidFill>
                  <a:srgbClr val="0070C0"/>
                </a:solidFill>
              </a:rPr>
              <a:t>EMSA EO support to Emergencies</a:t>
            </a:r>
          </a:p>
        </p:txBody>
      </p:sp>
      <p:sp>
        <p:nvSpPr>
          <p:cNvPr id="18" name="Content Placeholder 2">
            <a:extLst>
              <a:ext uri="{FF2B5EF4-FFF2-40B4-BE49-F238E27FC236}">
                <a16:creationId xmlns:a16="http://schemas.microsoft.com/office/drawing/2014/main" id="{99E36282-868C-4C7C-8964-C306580F037C}"/>
              </a:ext>
            </a:extLst>
          </p:cNvPr>
          <p:cNvSpPr>
            <a:spLocks noGrp="1"/>
          </p:cNvSpPr>
          <p:nvPr>
            <p:ph idx="1"/>
          </p:nvPr>
        </p:nvSpPr>
        <p:spPr>
          <a:xfrm>
            <a:off x="565401" y="1795778"/>
            <a:ext cx="8209628" cy="2456533"/>
          </a:xfrm>
        </p:spPr>
        <p:txBody>
          <a:bodyPr>
            <a:noAutofit/>
          </a:bodyPr>
          <a:lstStyle/>
          <a:p>
            <a:pPr marL="171450" lvl="2" indent="-171450" defTabSz="685800">
              <a:lnSpc>
                <a:spcPct val="120000"/>
              </a:lnSpc>
              <a:spcBef>
                <a:spcPts val="375"/>
              </a:spcBef>
              <a:buClr>
                <a:srgbClr val="A99DC9"/>
              </a:buClr>
              <a:buSzPct val="100000"/>
              <a:buFont typeface="Wingdings" panose="05000000000000000000" pitchFamily="2" charset="2"/>
              <a:buChar char="§"/>
            </a:pPr>
            <a:r>
              <a:rPr lang="en-GB" sz="2000" dirty="0"/>
              <a:t>Response to maritime incidents that may entail risk of pollution or loss of human life at sea. e.g. Response and monitoring of major oil spill, support to search and rescue operations</a:t>
            </a:r>
          </a:p>
          <a:p>
            <a:pPr marL="171450" lvl="2" indent="-171450" defTabSz="685800">
              <a:lnSpc>
                <a:spcPct val="120000"/>
              </a:lnSpc>
              <a:spcBef>
                <a:spcPts val="375"/>
              </a:spcBef>
              <a:buClr>
                <a:srgbClr val="A99DC9"/>
              </a:buClr>
              <a:buSzPct val="100000"/>
              <a:buFont typeface="Wingdings" panose="05000000000000000000" pitchFamily="2" charset="2"/>
              <a:buChar char="§"/>
            </a:pPr>
            <a:r>
              <a:rPr lang="en-GB" sz="2000" dirty="0"/>
              <a:t>EO tasking and delivery times are critical</a:t>
            </a:r>
          </a:p>
          <a:p>
            <a:pPr marL="171450" lvl="2" indent="-171450" defTabSz="685800">
              <a:lnSpc>
                <a:spcPct val="120000"/>
              </a:lnSpc>
              <a:spcBef>
                <a:spcPts val="375"/>
              </a:spcBef>
              <a:buClr>
                <a:srgbClr val="A99DC9"/>
              </a:buClr>
              <a:buSzPct val="100000"/>
              <a:buFont typeface="Wingdings" panose="05000000000000000000" pitchFamily="2" charset="2"/>
              <a:buChar char="§"/>
            </a:pPr>
            <a:r>
              <a:rPr lang="en-GB" sz="2000" dirty="0"/>
              <a:t>24/7 service with trained staff on EO planning and ordering and emergency management  </a:t>
            </a:r>
          </a:p>
          <a:p>
            <a:pPr marL="171450" lvl="2" indent="-171450" defTabSz="685800">
              <a:lnSpc>
                <a:spcPct val="120000"/>
              </a:lnSpc>
              <a:spcBef>
                <a:spcPts val="375"/>
              </a:spcBef>
              <a:buClr>
                <a:srgbClr val="A99DC9"/>
              </a:buClr>
              <a:buSzPct val="100000"/>
              <a:buFont typeface="Wingdings" panose="05000000000000000000" pitchFamily="2" charset="2"/>
              <a:buChar char="§"/>
            </a:pPr>
            <a:endParaRPr lang="en-GB" sz="2000" dirty="0"/>
          </a:p>
        </p:txBody>
      </p:sp>
      <p:sp>
        <p:nvSpPr>
          <p:cNvPr id="7" name="Slide Number Placeholder 3">
            <a:extLst>
              <a:ext uri="{FF2B5EF4-FFF2-40B4-BE49-F238E27FC236}">
                <a16:creationId xmlns:a16="http://schemas.microsoft.com/office/drawing/2014/main" id="{ECF74FE1-A348-6290-7084-5FBE147225DD}"/>
              </a:ext>
            </a:extLst>
          </p:cNvPr>
          <p:cNvSpPr>
            <a:spLocks noGrp="1"/>
          </p:cNvSpPr>
          <p:nvPr>
            <p:ph type="sldNum" sz="quarter" idx="12"/>
          </p:nvPr>
        </p:nvSpPr>
        <p:spPr>
          <a:xfrm>
            <a:off x="8532615" y="6330952"/>
            <a:ext cx="460317" cy="365125"/>
          </a:xfrm>
        </p:spPr>
        <p:txBody>
          <a:bodyPr/>
          <a:lstStyle/>
          <a:p>
            <a:fld id="{9F5869DD-A183-4DB1-94AF-557A5F3D5FC1}" type="slidenum">
              <a:rPr lang="cs-CZ" smtClean="0"/>
              <a:t>6</a:t>
            </a:fld>
            <a:endParaRPr lang="cs-CZ" dirty="0"/>
          </a:p>
        </p:txBody>
      </p:sp>
      <p:sp>
        <p:nvSpPr>
          <p:cNvPr id="8" name="Title 1">
            <a:extLst>
              <a:ext uri="{FF2B5EF4-FFF2-40B4-BE49-F238E27FC236}">
                <a16:creationId xmlns:a16="http://schemas.microsoft.com/office/drawing/2014/main" id="{2E75464B-5422-9218-6CE9-7F1D6D43B822}"/>
              </a:ext>
            </a:extLst>
          </p:cNvPr>
          <p:cNvSpPr txBox="1">
            <a:spLocks/>
          </p:cNvSpPr>
          <p:nvPr/>
        </p:nvSpPr>
        <p:spPr>
          <a:xfrm>
            <a:off x="565401" y="0"/>
            <a:ext cx="9518939"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 EO support to emergencies</a:t>
            </a:r>
          </a:p>
        </p:txBody>
      </p:sp>
      <p:pic>
        <p:nvPicPr>
          <p:cNvPr id="9" name="Picture 8" descr="A picture containing text, indoor, person, ceiling&#10;&#10;Description automatically generated">
            <a:extLst>
              <a:ext uri="{FF2B5EF4-FFF2-40B4-BE49-F238E27FC236}">
                <a16:creationId xmlns:a16="http://schemas.microsoft.com/office/drawing/2014/main" id="{BAD221CB-FE83-980A-147B-518217A9E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7109" y="4147207"/>
            <a:ext cx="3213829" cy="1807779"/>
          </a:xfrm>
          <a:prstGeom prst="rect">
            <a:avLst/>
          </a:prstGeom>
          <a:ln>
            <a:solidFill>
              <a:schemeClr val="tx1"/>
            </a:solidFill>
          </a:ln>
        </p:spPr>
      </p:pic>
      <p:sp>
        <p:nvSpPr>
          <p:cNvPr id="10" name="Content Placeholder 2">
            <a:extLst>
              <a:ext uri="{FF2B5EF4-FFF2-40B4-BE49-F238E27FC236}">
                <a16:creationId xmlns:a16="http://schemas.microsoft.com/office/drawing/2014/main" id="{F6D2134E-B6D1-0AEF-078F-73C94C67E0F5}"/>
              </a:ext>
            </a:extLst>
          </p:cNvPr>
          <p:cNvSpPr txBox="1">
            <a:spLocks/>
          </p:cNvSpPr>
          <p:nvPr/>
        </p:nvSpPr>
        <p:spPr>
          <a:xfrm>
            <a:off x="565402" y="4147208"/>
            <a:ext cx="4969755" cy="229125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2" indent="-171450" defTabSz="685800">
              <a:lnSpc>
                <a:spcPct val="120000"/>
              </a:lnSpc>
              <a:spcBef>
                <a:spcPts val="375"/>
              </a:spcBef>
              <a:buClr>
                <a:srgbClr val="A99DC9"/>
              </a:buClr>
              <a:buSzPct val="100000"/>
              <a:buFont typeface="Wingdings" panose="05000000000000000000" pitchFamily="2" charset="2"/>
              <a:buChar char="§"/>
            </a:pPr>
            <a:endParaRPr lang="en-GB" sz="2000" dirty="0"/>
          </a:p>
          <a:p>
            <a:pPr marL="171450" lvl="2" indent="-171450" defTabSz="685800">
              <a:lnSpc>
                <a:spcPct val="120000"/>
              </a:lnSpc>
              <a:spcBef>
                <a:spcPts val="375"/>
              </a:spcBef>
              <a:buClr>
                <a:srgbClr val="A99DC9"/>
              </a:buClr>
              <a:buSzPct val="100000"/>
              <a:buFont typeface="Wingdings" panose="05000000000000000000" pitchFamily="2" charset="2"/>
              <a:buChar char="§"/>
            </a:pPr>
            <a:endParaRPr lang="en-GB" sz="2000" dirty="0"/>
          </a:p>
        </p:txBody>
      </p:sp>
    </p:spTree>
    <p:extLst>
      <p:ext uri="{BB962C8B-B14F-4D97-AF65-F5344CB8AC3E}">
        <p14:creationId xmlns:p14="http://schemas.microsoft.com/office/powerpoint/2010/main" val="3600595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9720340-D8F5-48A6-8617-12668289AA55}"/>
              </a:ext>
            </a:extLst>
          </p:cNvPr>
          <p:cNvSpPr txBox="1">
            <a:spLocks/>
          </p:cNvSpPr>
          <p:nvPr/>
        </p:nvSpPr>
        <p:spPr>
          <a:xfrm>
            <a:off x="1708484" y="865031"/>
            <a:ext cx="5510354" cy="485255"/>
          </a:xfrm>
          <a:prstGeom prst="rect">
            <a:avLst/>
          </a:prstGeom>
        </p:spPr>
        <p:txBody>
          <a:bodyPr vert="horz" lIns="0" tIns="0" rIns="0" bIns="0" rtlCol="0" anchor="ctr">
            <a:normAutofit fontScale="92500"/>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345" dirty="0"/>
              <a:t>Contingency Plan activations since 2019</a:t>
            </a:r>
          </a:p>
        </p:txBody>
      </p:sp>
      <p:pic>
        <p:nvPicPr>
          <p:cNvPr id="4" name="Picture 3">
            <a:extLst>
              <a:ext uri="{FF2B5EF4-FFF2-40B4-BE49-F238E27FC236}">
                <a16:creationId xmlns:a16="http://schemas.microsoft.com/office/drawing/2014/main" id="{68563B46-45D3-6C2A-0D77-E6D04D50CF1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rcRect l="7292"/>
          <a:stretch/>
        </p:blipFill>
        <p:spPr>
          <a:xfrm>
            <a:off x="0" y="1"/>
            <a:ext cx="12192000" cy="6858000"/>
          </a:xfrm>
          <a:prstGeom prst="rect">
            <a:avLst/>
          </a:prstGeom>
        </p:spPr>
      </p:pic>
      <p:sp>
        <p:nvSpPr>
          <p:cNvPr id="2" name="Oval 1">
            <a:extLst>
              <a:ext uri="{FF2B5EF4-FFF2-40B4-BE49-F238E27FC236}">
                <a16:creationId xmlns:a16="http://schemas.microsoft.com/office/drawing/2014/main" id="{7C829DF1-B5A1-ACB7-5211-4BF58C0A77CB}"/>
              </a:ext>
            </a:extLst>
          </p:cNvPr>
          <p:cNvSpPr/>
          <p:nvPr/>
        </p:nvSpPr>
        <p:spPr>
          <a:xfrm>
            <a:off x="9379758" y="1510739"/>
            <a:ext cx="114854" cy="117272"/>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319"/>
          </a:p>
        </p:txBody>
      </p:sp>
      <p:sp>
        <p:nvSpPr>
          <p:cNvPr id="3" name="Oval 2">
            <a:extLst>
              <a:ext uri="{FF2B5EF4-FFF2-40B4-BE49-F238E27FC236}">
                <a16:creationId xmlns:a16="http://schemas.microsoft.com/office/drawing/2014/main" id="{5A0180D8-5E43-047D-F2CC-CA169C1FA371}"/>
              </a:ext>
            </a:extLst>
          </p:cNvPr>
          <p:cNvSpPr/>
          <p:nvPr/>
        </p:nvSpPr>
        <p:spPr>
          <a:xfrm>
            <a:off x="9379758" y="1664812"/>
            <a:ext cx="114854" cy="11727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319"/>
          </a:p>
        </p:txBody>
      </p:sp>
      <p:sp>
        <p:nvSpPr>
          <p:cNvPr id="6" name="Oval 5">
            <a:extLst>
              <a:ext uri="{FF2B5EF4-FFF2-40B4-BE49-F238E27FC236}">
                <a16:creationId xmlns:a16="http://schemas.microsoft.com/office/drawing/2014/main" id="{014D2C59-47F7-B135-BEE7-5A658AD44E1D}"/>
              </a:ext>
            </a:extLst>
          </p:cNvPr>
          <p:cNvSpPr/>
          <p:nvPr/>
        </p:nvSpPr>
        <p:spPr>
          <a:xfrm>
            <a:off x="9379758" y="1350285"/>
            <a:ext cx="114854" cy="117272"/>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319"/>
          </a:p>
        </p:txBody>
      </p:sp>
      <p:sp>
        <p:nvSpPr>
          <p:cNvPr id="7" name="Rectangle 7">
            <a:extLst>
              <a:ext uri="{FF2B5EF4-FFF2-40B4-BE49-F238E27FC236}">
                <a16:creationId xmlns:a16="http://schemas.microsoft.com/office/drawing/2014/main" id="{51AF8F99-6755-7746-BCAE-D7100CC3B125}"/>
              </a:ext>
            </a:extLst>
          </p:cNvPr>
          <p:cNvSpPr txBox="1">
            <a:spLocks noChangeArrowheads="1"/>
          </p:cNvSpPr>
          <p:nvPr/>
        </p:nvSpPr>
        <p:spPr bwMode="auto">
          <a:xfrm>
            <a:off x="9547713" y="1358351"/>
            <a:ext cx="1078601" cy="1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358775" indent="-358775" eaLnBrk="0" hangingPunct="0">
              <a:spcBef>
                <a:spcPct val="20000"/>
              </a:spcBef>
              <a:buClr>
                <a:schemeClr val="bg1"/>
              </a:buClr>
              <a:buChar char="•"/>
              <a:tabLst>
                <a:tab pos="114300" algn="l"/>
              </a:tabLst>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tabLst>
                <a:tab pos="114300" algn="l"/>
              </a:tabLst>
              <a:defRPr sz="2000" b="1">
                <a:solidFill>
                  <a:srgbClr val="0F5494"/>
                </a:solidFill>
                <a:latin typeface="Verdana" panose="020B0604030504040204" pitchFamily="34" charset="0"/>
              </a:defRPr>
            </a:lvl2pPr>
            <a:lvl3pPr marL="228600" indent="-228600" eaLnBrk="0" hangingPunct="0">
              <a:spcBef>
                <a:spcPct val="20000"/>
              </a:spcBef>
              <a:tabLst>
                <a:tab pos="114300" algn="l"/>
              </a:tabLst>
              <a:defRPr sz="1400">
                <a:solidFill>
                  <a:srgbClr val="0F5494"/>
                </a:solidFill>
                <a:latin typeface="Verdana" panose="020B0604030504040204" pitchFamily="34" charset="0"/>
              </a:defRPr>
            </a:lvl3pPr>
            <a:lvl4pPr marL="449263" indent="-228600" eaLnBrk="0" hangingPunct="0">
              <a:spcBef>
                <a:spcPct val="20000"/>
              </a:spcBef>
              <a:buChar char="–"/>
              <a:tabLst>
                <a:tab pos="114300" algn="l"/>
              </a:tabLst>
              <a:defRPr sz="2000">
                <a:solidFill>
                  <a:schemeClr val="tx1"/>
                </a:solidFill>
                <a:latin typeface="Arial" panose="020B0604020202020204" pitchFamily="34" charset="0"/>
              </a:defRPr>
            </a:lvl4pPr>
            <a:lvl5pPr marL="623888" indent="-174625" eaLnBrk="0" hangingPunct="0">
              <a:spcBef>
                <a:spcPct val="20000"/>
              </a:spcBef>
              <a:buChar char="»"/>
              <a:tabLst>
                <a:tab pos="114300" algn="l"/>
              </a:tabLst>
              <a:defRPr sz="2000">
                <a:solidFill>
                  <a:schemeClr val="tx1"/>
                </a:solidFill>
                <a:latin typeface="Arial" panose="020B0604020202020204" pitchFamily="34" charset="0"/>
              </a:defRPr>
            </a:lvl5pPr>
            <a:lvl6pPr marL="10810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6pPr>
            <a:lvl7pPr marL="15382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7pPr>
            <a:lvl8pPr marL="19954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8pPr>
            <a:lvl9pPr marL="24526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9pPr>
          </a:lstStyle>
          <a:p>
            <a:pPr marL="0" indent="0" algn="just">
              <a:spcBef>
                <a:spcPct val="0"/>
              </a:spcBef>
              <a:buClrTx/>
              <a:buNone/>
            </a:pPr>
            <a:r>
              <a:rPr lang="en-GB" altLang="en-US" sz="879" b="1" i="0" dirty="0">
                <a:solidFill>
                  <a:schemeClr val="tx1"/>
                </a:solidFill>
                <a:latin typeface="Arial" panose="020B0604020202020204" pitchFamily="34" charset="0"/>
                <a:ea typeface="Calibri" panose="020F0502020204030204" pitchFamily="34" charset="0"/>
                <a:cs typeface="Arial" panose="020B0604020202020204" pitchFamily="34" charset="0"/>
              </a:rPr>
              <a:t>Search and Rescue</a:t>
            </a:r>
          </a:p>
        </p:txBody>
      </p:sp>
      <p:sp>
        <p:nvSpPr>
          <p:cNvPr id="8" name="Rectangle 7">
            <a:extLst>
              <a:ext uri="{FF2B5EF4-FFF2-40B4-BE49-F238E27FC236}">
                <a16:creationId xmlns:a16="http://schemas.microsoft.com/office/drawing/2014/main" id="{AA1DF896-8C46-50F8-AE59-ECA0D84EEBCB}"/>
              </a:ext>
            </a:extLst>
          </p:cNvPr>
          <p:cNvSpPr txBox="1">
            <a:spLocks noChangeArrowheads="1"/>
          </p:cNvSpPr>
          <p:nvPr/>
        </p:nvSpPr>
        <p:spPr bwMode="auto">
          <a:xfrm>
            <a:off x="9547712" y="1518805"/>
            <a:ext cx="1078601" cy="1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358775" indent="-358775" eaLnBrk="0" hangingPunct="0">
              <a:spcBef>
                <a:spcPct val="20000"/>
              </a:spcBef>
              <a:buClr>
                <a:schemeClr val="bg1"/>
              </a:buClr>
              <a:buChar char="•"/>
              <a:tabLst>
                <a:tab pos="114300" algn="l"/>
              </a:tabLst>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tabLst>
                <a:tab pos="114300" algn="l"/>
              </a:tabLst>
              <a:defRPr sz="2000" b="1">
                <a:solidFill>
                  <a:srgbClr val="0F5494"/>
                </a:solidFill>
                <a:latin typeface="Verdana" panose="020B0604030504040204" pitchFamily="34" charset="0"/>
              </a:defRPr>
            </a:lvl2pPr>
            <a:lvl3pPr marL="228600" indent="-228600" eaLnBrk="0" hangingPunct="0">
              <a:spcBef>
                <a:spcPct val="20000"/>
              </a:spcBef>
              <a:tabLst>
                <a:tab pos="114300" algn="l"/>
              </a:tabLst>
              <a:defRPr sz="1400">
                <a:solidFill>
                  <a:srgbClr val="0F5494"/>
                </a:solidFill>
                <a:latin typeface="Verdana" panose="020B0604030504040204" pitchFamily="34" charset="0"/>
              </a:defRPr>
            </a:lvl3pPr>
            <a:lvl4pPr marL="449263" indent="-228600" eaLnBrk="0" hangingPunct="0">
              <a:spcBef>
                <a:spcPct val="20000"/>
              </a:spcBef>
              <a:buChar char="–"/>
              <a:tabLst>
                <a:tab pos="114300" algn="l"/>
              </a:tabLst>
              <a:defRPr sz="2000">
                <a:solidFill>
                  <a:schemeClr val="tx1"/>
                </a:solidFill>
                <a:latin typeface="Arial" panose="020B0604020202020204" pitchFamily="34" charset="0"/>
              </a:defRPr>
            </a:lvl4pPr>
            <a:lvl5pPr marL="623888" indent="-174625" eaLnBrk="0" hangingPunct="0">
              <a:spcBef>
                <a:spcPct val="20000"/>
              </a:spcBef>
              <a:buChar char="»"/>
              <a:tabLst>
                <a:tab pos="114300" algn="l"/>
              </a:tabLst>
              <a:defRPr sz="2000">
                <a:solidFill>
                  <a:schemeClr val="tx1"/>
                </a:solidFill>
                <a:latin typeface="Arial" panose="020B0604020202020204" pitchFamily="34" charset="0"/>
              </a:defRPr>
            </a:lvl5pPr>
            <a:lvl6pPr marL="10810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6pPr>
            <a:lvl7pPr marL="15382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7pPr>
            <a:lvl8pPr marL="19954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8pPr>
            <a:lvl9pPr marL="24526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9pPr>
          </a:lstStyle>
          <a:p>
            <a:pPr marL="0" indent="0" algn="just">
              <a:spcBef>
                <a:spcPct val="0"/>
              </a:spcBef>
              <a:buClrTx/>
              <a:buNone/>
            </a:pPr>
            <a:r>
              <a:rPr lang="en-GB" altLang="en-US" sz="879" b="1" i="0" dirty="0">
                <a:solidFill>
                  <a:schemeClr val="tx1"/>
                </a:solidFill>
                <a:latin typeface="Arial" panose="020B0604020202020204" pitchFamily="34" charset="0"/>
                <a:ea typeface="Calibri" panose="020F0502020204030204" pitchFamily="34" charset="0"/>
                <a:cs typeface="Arial" panose="020B0604020202020204" pitchFamily="34" charset="0"/>
              </a:rPr>
              <a:t>Pollution Response</a:t>
            </a:r>
          </a:p>
        </p:txBody>
      </p:sp>
      <p:sp>
        <p:nvSpPr>
          <p:cNvPr id="9" name="Rectangle 7">
            <a:extLst>
              <a:ext uri="{FF2B5EF4-FFF2-40B4-BE49-F238E27FC236}">
                <a16:creationId xmlns:a16="http://schemas.microsoft.com/office/drawing/2014/main" id="{A7B4784C-2380-484F-7545-3FB5A56AA9A6}"/>
              </a:ext>
            </a:extLst>
          </p:cNvPr>
          <p:cNvSpPr txBox="1">
            <a:spLocks noChangeArrowheads="1"/>
          </p:cNvSpPr>
          <p:nvPr/>
        </p:nvSpPr>
        <p:spPr bwMode="auto">
          <a:xfrm>
            <a:off x="9541331" y="1672879"/>
            <a:ext cx="1078601" cy="1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358775" indent="-358775" eaLnBrk="0" hangingPunct="0">
              <a:spcBef>
                <a:spcPct val="20000"/>
              </a:spcBef>
              <a:buClr>
                <a:schemeClr val="bg1"/>
              </a:buClr>
              <a:buChar char="•"/>
              <a:tabLst>
                <a:tab pos="114300" algn="l"/>
              </a:tabLst>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tabLst>
                <a:tab pos="114300" algn="l"/>
              </a:tabLst>
              <a:defRPr sz="2000" b="1">
                <a:solidFill>
                  <a:srgbClr val="0F5494"/>
                </a:solidFill>
                <a:latin typeface="Verdana" panose="020B0604030504040204" pitchFamily="34" charset="0"/>
              </a:defRPr>
            </a:lvl2pPr>
            <a:lvl3pPr marL="228600" indent="-228600" eaLnBrk="0" hangingPunct="0">
              <a:spcBef>
                <a:spcPct val="20000"/>
              </a:spcBef>
              <a:tabLst>
                <a:tab pos="114300" algn="l"/>
              </a:tabLst>
              <a:defRPr sz="1400">
                <a:solidFill>
                  <a:srgbClr val="0F5494"/>
                </a:solidFill>
                <a:latin typeface="Verdana" panose="020B0604030504040204" pitchFamily="34" charset="0"/>
              </a:defRPr>
            </a:lvl3pPr>
            <a:lvl4pPr marL="449263" indent="-228600" eaLnBrk="0" hangingPunct="0">
              <a:spcBef>
                <a:spcPct val="20000"/>
              </a:spcBef>
              <a:buChar char="–"/>
              <a:tabLst>
                <a:tab pos="114300" algn="l"/>
              </a:tabLst>
              <a:defRPr sz="2000">
                <a:solidFill>
                  <a:schemeClr val="tx1"/>
                </a:solidFill>
                <a:latin typeface="Arial" panose="020B0604020202020204" pitchFamily="34" charset="0"/>
              </a:defRPr>
            </a:lvl4pPr>
            <a:lvl5pPr marL="623888" indent="-174625" eaLnBrk="0" hangingPunct="0">
              <a:spcBef>
                <a:spcPct val="20000"/>
              </a:spcBef>
              <a:buChar char="»"/>
              <a:tabLst>
                <a:tab pos="114300" algn="l"/>
              </a:tabLst>
              <a:defRPr sz="2000">
                <a:solidFill>
                  <a:schemeClr val="tx1"/>
                </a:solidFill>
                <a:latin typeface="Arial" panose="020B0604020202020204" pitchFamily="34" charset="0"/>
              </a:defRPr>
            </a:lvl5pPr>
            <a:lvl6pPr marL="10810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6pPr>
            <a:lvl7pPr marL="15382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7pPr>
            <a:lvl8pPr marL="19954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8pPr>
            <a:lvl9pPr marL="2452688" indent="-174625" eaLnBrk="0" fontAlgn="base" hangingPunct="0">
              <a:spcBef>
                <a:spcPct val="20000"/>
              </a:spcBef>
              <a:spcAft>
                <a:spcPct val="0"/>
              </a:spcAft>
              <a:buChar char="»"/>
              <a:tabLst>
                <a:tab pos="114300" algn="l"/>
              </a:tabLst>
              <a:defRPr sz="2000">
                <a:solidFill>
                  <a:schemeClr val="tx1"/>
                </a:solidFill>
                <a:latin typeface="Arial" panose="020B0604020202020204" pitchFamily="34" charset="0"/>
              </a:defRPr>
            </a:lvl9pPr>
          </a:lstStyle>
          <a:p>
            <a:pPr marL="0" indent="0" algn="just">
              <a:spcBef>
                <a:spcPct val="0"/>
              </a:spcBef>
              <a:buClrTx/>
              <a:buNone/>
            </a:pPr>
            <a:r>
              <a:rPr lang="en-GB" altLang="en-US" sz="879" b="1" i="0" dirty="0">
                <a:solidFill>
                  <a:schemeClr val="tx1"/>
                </a:solidFill>
                <a:latin typeface="Arial" panose="020B0604020202020204" pitchFamily="34" charset="0"/>
                <a:ea typeface="Calibri" panose="020F0502020204030204" pitchFamily="34" charset="0"/>
                <a:cs typeface="Arial" panose="020B0604020202020204" pitchFamily="34" charset="0"/>
              </a:rPr>
              <a:t>Surveillance</a:t>
            </a:r>
          </a:p>
        </p:txBody>
      </p:sp>
      <p:sp>
        <p:nvSpPr>
          <p:cNvPr id="10" name="Title 1">
            <a:extLst>
              <a:ext uri="{FF2B5EF4-FFF2-40B4-BE49-F238E27FC236}">
                <a16:creationId xmlns:a16="http://schemas.microsoft.com/office/drawing/2014/main" id="{7A2AC48E-F5A4-1207-129E-67CD843742EC}"/>
              </a:ext>
            </a:extLst>
          </p:cNvPr>
          <p:cNvSpPr txBox="1">
            <a:spLocks/>
          </p:cNvSpPr>
          <p:nvPr/>
        </p:nvSpPr>
        <p:spPr>
          <a:xfrm>
            <a:off x="2230219" y="-47539"/>
            <a:ext cx="7731561"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solidFill>
                  <a:srgbClr val="006EBC"/>
                </a:solidFill>
              </a:rPr>
              <a:t>EMSA: Contingency Plan Activations</a:t>
            </a:r>
          </a:p>
        </p:txBody>
      </p:sp>
      <p:graphicFrame>
        <p:nvGraphicFramePr>
          <p:cNvPr id="12" name="Chart 11">
            <a:extLst>
              <a:ext uri="{FF2B5EF4-FFF2-40B4-BE49-F238E27FC236}">
                <a16:creationId xmlns:a16="http://schemas.microsoft.com/office/drawing/2014/main" id="{4420D60F-B095-4DFD-AFAB-B6278CA39C8D}"/>
              </a:ext>
            </a:extLst>
          </p:cNvPr>
          <p:cNvGraphicFramePr>
            <a:graphicFrameLocks/>
          </p:cNvGraphicFramePr>
          <p:nvPr>
            <p:extLst>
              <p:ext uri="{D42A27DB-BD31-4B8C-83A1-F6EECF244321}">
                <p14:modId xmlns:p14="http://schemas.microsoft.com/office/powerpoint/2010/main" val="238396634"/>
              </p:ext>
            </p:extLst>
          </p:nvPr>
        </p:nvGraphicFramePr>
        <p:xfrm>
          <a:off x="116806" y="4165600"/>
          <a:ext cx="4023394" cy="26923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639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297313"/>
            <a:ext cx="7940810" cy="4644591"/>
          </a:xfrm>
        </p:spPr>
        <p:txBody>
          <a:bodyPr>
            <a:normAutofit/>
          </a:bodyPr>
          <a:lstStyle/>
          <a:p>
            <a:pPr marL="220663" lvl="3" indent="0">
              <a:buNone/>
            </a:pPr>
            <a:endParaRPr lang="en-IE" dirty="0"/>
          </a:p>
          <a:p>
            <a:pPr marL="0" lvl="2" indent="0">
              <a:lnSpc>
                <a:spcPct val="120000"/>
              </a:lnSpc>
              <a:buNone/>
            </a:pPr>
            <a:endParaRPr lang="en-GB" dirty="0"/>
          </a:p>
        </p:txBody>
      </p:sp>
      <p:sp>
        <p:nvSpPr>
          <p:cNvPr id="12" name="Content Placeholder 1">
            <a:extLst>
              <a:ext uri="{FF2B5EF4-FFF2-40B4-BE49-F238E27FC236}">
                <a16:creationId xmlns:a16="http://schemas.microsoft.com/office/drawing/2014/main" id="{1440A255-3DAB-4A63-B1F4-4A1FFE8B79BD}"/>
              </a:ext>
            </a:extLst>
          </p:cNvPr>
          <p:cNvSpPr txBox="1">
            <a:spLocks/>
          </p:cNvSpPr>
          <p:nvPr/>
        </p:nvSpPr>
        <p:spPr>
          <a:xfrm>
            <a:off x="201110" y="2457917"/>
            <a:ext cx="4995562" cy="4014574"/>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Tx/>
              <a:buNone/>
              <a:defRPr sz="1875" b="1" kern="1200">
                <a:solidFill>
                  <a:schemeClr val="tx2"/>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00000"/>
              </a:lnSpc>
              <a:spcBef>
                <a:spcPts val="375"/>
              </a:spcBef>
              <a:buFontTx/>
              <a:buNone/>
              <a:defRPr sz="1800" kern="1200">
                <a:solidFill>
                  <a:srgbClr val="5A666D"/>
                </a:solidFill>
                <a:latin typeface="Arial" panose="020B0604020202020204" pitchFamily="34" charset="0"/>
                <a:ea typeface="+mn-ea"/>
                <a:cs typeface="Arial" panose="020B0604020202020204" pitchFamily="34" charset="0"/>
              </a:defRPr>
            </a:lvl2pPr>
            <a:lvl3pPr marL="171450" indent="-171450" algn="l" defTabSz="685800" rtl="0" eaLnBrk="1" latinLnBrk="0" hangingPunct="1">
              <a:lnSpc>
                <a:spcPct val="100000"/>
              </a:lnSpc>
              <a:spcBef>
                <a:spcPts val="375"/>
              </a:spcBef>
              <a:buClr>
                <a:schemeClr val="tx2"/>
              </a:buClr>
              <a:buFont typeface="Arial" panose="020B0604020202020204" pitchFamily="34" charset="0"/>
              <a:buChar char="●"/>
              <a:defRPr sz="1350" kern="1200">
                <a:solidFill>
                  <a:srgbClr val="5A666D"/>
                </a:solidFill>
                <a:latin typeface="Arial" panose="020B0604020202020204" pitchFamily="34" charset="0"/>
                <a:ea typeface="+mn-ea"/>
                <a:cs typeface="Arial" panose="020B0604020202020204" pitchFamily="34" charset="0"/>
              </a:defRPr>
            </a:lvl3pPr>
            <a:lvl4pPr marL="336947" indent="-171450" algn="l" defTabSz="685800" rtl="0" eaLnBrk="1" latinLnBrk="0" hangingPunct="1">
              <a:lnSpc>
                <a:spcPct val="100000"/>
              </a:lnSpc>
              <a:spcBef>
                <a:spcPts val="375"/>
              </a:spcBef>
              <a:buClr>
                <a:schemeClr val="accent1"/>
              </a:buClr>
              <a:buFont typeface="Arial" panose="020B0604020202020204" pitchFamily="34" charset="0"/>
              <a:buChar char="●"/>
              <a:defRPr sz="1200" kern="1200">
                <a:solidFill>
                  <a:srgbClr val="5A666D"/>
                </a:solidFill>
                <a:latin typeface="Arial" panose="020B0604020202020204" pitchFamily="34" charset="0"/>
                <a:ea typeface="+mn-ea"/>
                <a:cs typeface="Arial" panose="020B0604020202020204" pitchFamily="34" charset="0"/>
              </a:defRPr>
            </a:lvl4pPr>
            <a:lvl5pPr marL="467916" indent="-130969" algn="l" defTabSz="685800" rtl="0" eaLnBrk="1" latinLnBrk="0" hangingPunct="1">
              <a:lnSpc>
                <a:spcPct val="100000"/>
              </a:lnSpc>
              <a:spcBef>
                <a:spcPts val="375"/>
              </a:spcBef>
              <a:buClr>
                <a:schemeClr val="accent2"/>
              </a:buClr>
              <a:buFont typeface="Arial" panose="020B0604020202020204" pitchFamily="34" charset="0"/>
              <a:buChar char="●"/>
              <a:defRPr sz="1050" kern="1200">
                <a:solidFill>
                  <a:srgbClr val="5A666D"/>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3">
              <a:lnSpc>
                <a:spcPct val="120000"/>
              </a:lnSpc>
              <a:spcAft>
                <a:spcPts val="450"/>
              </a:spcAft>
              <a:buClr>
                <a:srgbClr val="A99DC9"/>
              </a:buClr>
              <a:buSzPct val="100000"/>
              <a:buFont typeface="Wingdings" panose="05000000000000000000" pitchFamily="2" charset="2"/>
              <a:buChar char="§"/>
            </a:pPr>
            <a:r>
              <a:rPr lang="en-GB" sz="1800" dirty="0"/>
              <a:t>MRCC Delgada reported </a:t>
            </a:r>
            <a:r>
              <a:rPr lang="en-GB" sz="1800" b="1" dirty="0"/>
              <a:t>30 containers fell from a vessel near Azores</a:t>
            </a:r>
            <a:r>
              <a:rPr lang="en-GB" sz="1800" dirty="0"/>
              <a:t>. Satellite images were tasked to find them, as they pose a navigational hazard to vessels in the area</a:t>
            </a:r>
          </a:p>
          <a:p>
            <a:pPr lvl="3">
              <a:lnSpc>
                <a:spcPct val="120000"/>
              </a:lnSpc>
              <a:spcAft>
                <a:spcPts val="450"/>
              </a:spcAft>
              <a:buClr>
                <a:srgbClr val="A99DC9"/>
              </a:buClr>
              <a:buSzPct val="100000"/>
              <a:buFont typeface="Wingdings" panose="05000000000000000000" pitchFamily="2" charset="2"/>
              <a:buChar char="§"/>
            </a:pPr>
            <a:r>
              <a:rPr lang="en-US" sz="1800" dirty="0"/>
              <a:t>2 potential containers were located using satellite images.</a:t>
            </a:r>
            <a:r>
              <a:rPr lang="en-GB" sz="1800" dirty="0"/>
              <a:t> Their location was used to recalculate the search area</a:t>
            </a:r>
            <a:endParaRPr lang="en-US" sz="1800" dirty="0"/>
          </a:p>
          <a:p>
            <a:pPr lvl="3">
              <a:lnSpc>
                <a:spcPct val="120000"/>
              </a:lnSpc>
              <a:spcAft>
                <a:spcPts val="450"/>
              </a:spcAft>
              <a:buClr>
                <a:srgbClr val="A99DC9"/>
              </a:buClr>
              <a:buSzPct val="100000"/>
              <a:buFont typeface="Wingdings" panose="05000000000000000000" pitchFamily="2" charset="2"/>
              <a:buChar char="§"/>
            </a:pPr>
            <a:r>
              <a:rPr lang="en-US" sz="1800" dirty="0"/>
              <a:t>12 additional containers were detected after the recalculation of the area of interest</a:t>
            </a:r>
            <a:endParaRPr lang="en-GB" sz="1800" dirty="0"/>
          </a:p>
          <a:p>
            <a:pPr lvl="3">
              <a:lnSpc>
                <a:spcPct val="120000"/>
              </a:lnSpc>
              <a:spcAft>
                <a:spcPts val="450"/>
              </a:spcAft>
              <a:buClr>
                <a:srgbClr val="A99DC9"/>
              </a:buClr>
              <a:buSzPct val="100000"/>
              <a:buFont typeface="Wingdings" panose="05000000000000000000" pitchFamily="2" charset="2"/>
              <a:buChar char="§"/>
            </a:pPr>
            <a:endParaRPr lang="en-GB" sz="1850" dirty="0"/>
          </a:p>
        </p:txBody>
      </p:sp>
      <p:sp>
        <p:nvSpPr>
          <p:cNvPr id="8" name="Tijdelijke aanduiding voor inhoud 2">
            <a:extLst>
              <a:ext uri="{FF2B5EF4-FFF2-40B4-BE49-F238E27FC236}">
                <a16:creationId xmlns:a16="http://schemas.microsoft.com/office/drawing/2014/main" id="{DC85E4B2-6C87-0B5D-1A49-3110D225955F}"/>
              </a:ext>
            </a:extLst>
          </p:cNvPr>
          <p:cNvSpPr txBox="1">
            <a:spLocks/>
          </p:cNvSpPr>
          <p:nvPr/>
        </p:nvSpPr>
        <p:spPr>
          <a:xfrm>
            <a:off x="403906" y="1191700"/>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Emergencies</a:t>
            </a:r>
          </a:p>
        </p:txBody>
      </p:sp>
      <p:sp>
        <p:nvSpPr>
          <p:cNvPr id="9" name="Content Placeholder 2">
            <a:extLst>
              <a:ext uri="{FF2B5EF4-FFF2-40B4-BE49-F238E27FC236}">
                <a16:creationId xmlns:a16="http://schemas.microsoft.com/office/drawing/2014/main" id="{0C35DCB9-DDC3-DD95-EF76-2601961D67AC}"/>
              </a:ext>
            </a:extLst>
          </p:cNvPr>
          <p:cNvSpPr txBox="1">
            <a:spLocks/>
          </p:cNvSpPr>
          <p:nvPr/>
        </p:nvSpPr>
        <p:spPr>
          <a:xfrm>
            <a:off x="413065" y="1719268"/>
            <a:ext cx="7260229" cy="40433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en-GB" sz="2000" b="1" dirty="0">
                <a:solidFill>
                  <a:srgbClr val="808080"/>
                </a:solidFill>
                <a:cs typeface="Times New Roman" panose="02020603050405020304" pitchFamily="18" charset="0"/>
              </a:rPr>
              <a:t>Use case: Drifting containers, Atlantic Ocean, Jan 2022</a:t>
            </a:r>
          </a:p>
        </p:txBody>
      </p:sp>
      <p:grpSp>
        <p:nvGrpSpPr>
          <p:cNvPr id="10" name="Group 9">
            <a:extLst>
              <a:ext uri="{FF2B5EF4-FFF2-40B4-BE49-F238E27FC236}">
                <a16:creationId xmlns:a16="http://schemas.microsoft.com/office/drawing/2014/main" id="{5E0F4A1E-8768-3005-D597-EF51460AE946}"/>
              </a:ext>
            </a:extLst>
          </p:cNvPr>
          <p:cNvGrpSpPr/>
          <p:nvPr/>
        </p:nvGrpSpPr>
        <p:grpSpPr>
          <a:xfrm>
            <a:off x="5516688" y="2123602"/>
            <a:ext cx="3399565" cy="4440536"/>
            <a:chOff x="5596865" y="2110902"/>
            <a:chExt cx="3399565" cy="4440536"/>
          </a:xfrm>
        </p:grpSpPr>
        <p:pic>
          <p:nvPicPr>
            <p:cNvPr id="11" name="Picture 10">
              <a:extLst>
                <a:ext uri="{FF2B5EF4-FFF2-40B4-BE49-F238E27FC236}">
                  <a16:creationId xmlns:a16="http://schemas.microsoft.com/office/drawing/2014/main" id="{3DDB77F7-6394-4E75-AFB0-1BB1C902C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13901" y="2110902"/>
              <a:ext cx="2582529" cy="2189751"/>
            </a:xfrm>
            <a:prstGeom prst="rect">
              <a:avLst/>
            </a:prstGeom>
            <a:ln w="28575">
              <a:solidFill>
                <a:schemeClr val="bg1"/>
              </a:solidFill>
            </a:ln>
          </p:spPr>
        </p:pic>
        <p:pic>
          <p:nvPicPr>
            <p:cNvPr id="14" name="Picture 13">
              <a:extLst>
                <a:ext uri="{FF2B5EF4-FFF2-40B4-BE49-F238E27FC236}">
                  <a16:creationId xmlns:a16="http://schemas.microsoft.com/office/drawing/2014/main" id="{25AF13B2-CC28-4D53-8B9C-BBEB6BEAD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556" y="3922397"/>
              <a:ext cx="2148507" cy="2148507"/>
            </a:xfrm>
            <a:prstGeom prst="rect">
              <a:avLst/>
            </a:prstGeom>
            <a:ln w="28575">
              <a:solidFill>
                <a:schemeClr val="bg1"/>
              </a:solidFill>
            </a:ln>
          </p:spPr>
        </p:pic>
        <p:sp>
          <p:nvSpPr>
            <p:cNvPr id="6" name="TextBox 5">
              <a:extLst>
                <a:ext uri="{FF2B5EF4-FFF2-40B4-BE49-F238E27FC236}">
                  <a16:creationId xmlns:a16="http://schemas.microsoft.com/office/drawing/2014/main" id="{CEF84F24-3724-40B5-9C5A-685D7A09FF7C}"/>
                </a:ext>
              </a:extLst>
            </p:cNvPr>
            <p:cNvSpPr txBox="1"/>
            <p:nvPr/>
          </p:nvSpPr>
          <p:spPr>
            <a:xfrm>
              <a:off x="5596865" y="6167358"/>
              <a:ext cx="3399565" cy="384080"/>
            </a:xfrm>
            <a:prstGeom prst="rect">
              <a:avLst/>
            </a:prstGeom>
            <a:noFill/>
          </p:spPr>
          <p:txBody>
            <a:bodyPr wrap="square">
              <a:spAutoFit/>
            </a:bodyPr>
            <a:lstStyle/>
            <a:p>
              <a:pPr>
                <a:lnSpc>
                  <a:spcPct val="115000"/>
                </a:lnSpc>
                <a:spcBef>
                  <a:spcPts val="145"/>
                </a:spcBef>
                <a:spcAft>
                  <a:spcPts val="600"/>
                </a:spcAft>
              </a:pPr>
              <a:r>
                <a:rPr lang="en-IE" sz="900" dirty="0">
                  <a:latin typeface="Calibri" panose="020F0502020204030204" pitchFamily="34" charset="0"/>
                  <a:ea typeface="Calibri" panose="020F0502020204030204" pitchFamily="34" charset="0"/>
                  <a:cs typeface="Times New Roman" panose="02020603050405020304" pitchFamily="18" charset="0"/>
                </a:rPr>
                <a:t>© EMSA, contains modified WV2 and WV3 data. </a:t>
              </a:r>
              <a:r>
                <a:rPr lang="en-IE" sz="800" dirty="0">
                  <a:latin typeface="Calibri" panose="020F0502020204030204" pitchFamily="34" charset="0"/>
                  <a:ea typeface="Calibri" panose="020F0502020204030204" pitchFamily="34" charset="0"/>
                  <a:cs typeface="Times New Roman" panose="02020603050405020304" pitchFamily="18" charset="0"/>
                </a:rPr>
                <a:t>© </a:t>
              </a:r>
              <a:r>
                <a:rPr lang="en-IE" sz="800" dirty="0">
                  <a:latin typeface="Arial" panose="020B0604020202020204" pitchFamily="34" charset="0"/>
                  <a:cs typeface="Arial" panose="020B0604020202020204" pitchFamily="34" charset="0"/>
                </a:rPr>
                <a:t>2022  European Space Imaging / Maxar Technologies</a:t>
              </a:r>
              <a:endParaRPr lang="en-IE" sz="9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Slide Number Placeholder 3">
            <a:extLst>
              <a:ext uri="{FF2B5EF4-FFF2-40B4-BE49-F238E27FC236}">
                <a16:creationId xmlns:a16="http://schemas.microsoft.com/office/drawing/2014/main" id="{6C237972-43E5-DF92-B1DC-B257B612FA9A}"/>
              </a:ext>
            </a:extLst>
          </p:cNvPr>
          <p:cNvSpPr>
            <a:spLocks noGrp="1"/>
          </p:cNvSpPr>
          <p:nvPr>
            <p:ph type="sldNum" sz="quarter" idx="12"/>
          </p:nvPr>
        </p:nvSpPr>
        <p:spPr>
          <a:xfrm>
            <a:off x="8237748" y="6369052"/>
            <a:ext cx="460317" cy="365125"/>
          </a:xfrm>
        </p:spPr>
        <p:txBody>
          <a:bodyPr/>
          <a:lstStyle/>
          <a:p>
            <a:fld id="{9F5869DD-A183-4DB1-94AF-557A5F3D5FC1}" type="slidenum">
              <a:rPr lang="en-GB" smtClean="0"/>
              <a:t>8</a:t>
            </a:fld>
            <a:endParaRPr lang="en-GB" dirty="0"/>
          </a:p>
        </p:txBody>
      </p:sp>
      <p:sp>
        <p:nvSpPr>
          <p:cNvPr id="2" name="Title 1">
            <a:extLst>
              <a:ext uri="{FF2B5EF4-FFF2-40B4-BE49-F238E27FC236}">
                <a16:creationId xmlns:a16="http://schemas.microsoft.com/office/drawing/2014/main" id="{36947A93-F5CE-02EC-0DD9-0FEC4AFE55AD}"/>
              </a:ext>
            </a:extLst>
          </p:cNvPr>
          <p:cNvSpPr txBox="1">
            <a:spLocks/>
          </p:cNvSpPr>
          <p:nvPr/>
        </p:nvSpPr>
        <p:spPr>
          <a:xfrm>
            <a:off x="355600" y="1"/>
            <a:ext cx="8483599"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 EO support to emergencies</a:t>
            </a:r>
          </a:p>
        </p:txBody>
      </p:sp>
    </p:spTree>
    <p:extLst>
      <p:ext uri="{BB962C8B-B14F-4D97-AF65-F5344CB8AC3E}">
        <p14:creationId xmlns:p14="http://schemas.microsoft.com/office/powerpoint/2010/main" val="388157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178" y="1284613"/>
            <a:ext cx="7940810" cy="4644591"/>
          </a:xfrm>
        </p:spPr>
        <p:txBody>
          <a:bodyPr>
            <a:normAutofit/>
          </a:bodyPr>
          <a:lstStyle/>
          <a:p>
            <a:pPr marL="220663" lvl="3" indent="0">
              <a:buNone/>
            </a:pPr>
            <a:endParaRPr lang="en-IE" dirty="0"/>
          </a:p>
          <a:p>
            <a:pPr marL="0" lvl="2" indent="0">
              <a:lnSpc>
                <a:spcPct val="120000"/>
              </a:lnSpc>
              <a:buNone/>
            </a:pPr>
            <a:endParaRPr lang="en-GB" dirty="0"/>
          </a:p>
        </p:txBody>
      </p:sp>
      <p:sp>
        <p:nvSpPr>
          <p:cNvPr id="8" name="Tijdelijke aanduiding voor inhoud 2">
            <a:extLst>
              <a:ext uri="{FF2B5EF4-FFF2-40B4-BE49-F238E27FC236}">
                <a16:creationId xmlns:a16="http://schemas.microsoft.com/office/drawing/2014/main" id="{DC85E4B2-6C87-0B5D-1A49-3110D225955F}"/>
              </a:ext>
            </a:extLst>
          </p:cNvPr>
          <p:cNvSpPr txBox="1">
            <a:spLocks/>
          </p:cNvSpPr>
          <p:nvPr/>
        </p:nvSpPr>
        <p:spPr>
          <a:xfrm>
            <a:off x="763484" y="1179000"/>
            <a:ext cx="7221083" cy="52788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70C0"/>
                </a:solidFill>
              </a:rPr>
              <a:t>EMSA EO support to Emergencies</a:t>
            </a:r>
          </a:p>
        </p:txBody>
      </p:sp>
      <p:sp>
        <p:nvSpPr>
          <p:cNvPr id="7" name="Slide Number Placeholder 3">
            <a:extLst>
              <a:ext uri="{FF2B5EF4-FFF2-40B4-BE49-F238E27FC236}">
                <a16:creationId xmlns:a16="http://schemas.microsoft.com/office/drawing/2014/main" id="{6C237972-43E5-DF92-B1DC-B257B612FA9A}"/>
              </a:ext>
            </a:extLst>
          </p:cNvPr>
          <p:cNvSpPr>
            <a:spLocks noGrp="1"/>
          </p:cNvSpPr>
          <p:nvPr>
            <p:ph type="sldNum" sz="quarter" idx="12"/>
          </p:nvPr>
        </p:nvSpPr>
        <p:spPr>
          <a:xfrm>
            <a:off x="8597326" y="6356352"/>
            <a:ext cx="460317" cy="365125"/>
          </a:xfrm>
        </p:spPr>
        <p:txBody>
          <a:bodyPr/>
          <a:lstStyle/>
          <a:p>
            <a:fld id="{9F5869DD-A183-4DB1-94AF-557A5F3D5FC1}" type="slidenum">
              <a:rPr lang="en-GB" smtClean="0"/>
              <a:t>9</a:t>
            </a:fld>
            <a:endParaRPr lang="en-GB" dirty="0"/>
          </a:p>
        </p:txBody>
      </p:sp>
      <p:sp>
        <p:nvSpPr>
          <p:cNvPr id="2" name="Title 1">
            <a:extLst>
              <a:ext uri="{FF2B5EF4-FFF2-40B4-BE49-F238E27FC236}">
                <a16:creationId xmlns:a16="http://schemas.microsoft.com/office/drawing/2014/main" id="{36947A93-F5CE-02EC-0DD9-0FEC4AFE55AD}"/>
              </a:ext>
            </a:extLst>
          </p:cNvPr>
          <p:cNvSpPr txBox="1">
            <a:spLocks/>
          </p:cNvSpPr>
          <p:nvPr/>
        </p:nvSpPr>
        <p:spPr>
          <a:xfrm>
            <a:off x="406400" y="1"/>
            <a:ext cx="8394699" cy="909022"/>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500" b="1" kern="1200">
                <a:solidFill>
                  <a:schemeClr val="bg1"/>
                </a:solidFill>
                <a:latin typeface="Arial" panose="020B0604020202020204" pitchFamily="34" charset="0"/>
                <a:ea typeface="+mj-ea"/>
                <a:cs typeface="Arial" panose="020B0604020202020204" pitchFamily="34" charset="0"/>
              </a:defRPr>
            </a:lvl1pPr>
          </a:lstStyle>
          <a:p>
            <a:r>
              <a:rPr lang="en-GB" sz="2400" dirty="0"/>
              <a:t>EMSA: EU’s eyes on the sea EO support to emergencies</a:t>
            </a:r>
          </a:p>
        </p:txBody>
      </p:sp>
      <p:grpSp>
        <p:nvGrpSpPr>
          <p:cNvPr id="5" name="Group 4">
            <a:extLst>
              <a:ext uri="{FF2B5EF4-FFF2-40B4-BE49-F238E27FC236}">
                <a16:creationId xmlns:a16="http://schemas.microsoft.com/office/drawing/2014/main" id="{1254040D-737C-A203-978B-526FBC2CAC04}"/>
              </a:ext>
            </a:extLst>
          </p:cNvPr>
          <p:cNvGrpSpPr/>
          <p:nvPr/>
        </p:nvGrpSpPr>
        <p:grpSpPr>
          <a:xfrm>
            <a:off x="1046812" y="4382557"/>
            <a:ext cx="4572000" cy="2265877"/>
            <a:chOff x="597576" y="3904106"/>
            <a:chExt cx="4572000" cy="2265877"/>
          </a:xfrm>
        </p:grpSpPr>
        <p:pic>
          <p:nvPicPr>
            <p:cNvPr id="13" name="Picture 12">
              <a:extLst>
                <a:ext uri="{FF2B5EF4-FFF2-40B4-BE49-F238E27FC236}">
                  <a16:creationId xmlns:a16="http://schemas.microsoft.com/office/drawing/2014/main" id="{80A17907-3938-E98F-35C0-731C8E8EDDC7}"/>
                </a:ext>
              </a:extLst>
            </p:cNvPr>
            <p:cNvPicPr>
              <a:picLocks noChangeAspect="1"/>
            </p:cNvPicPr>
            <p:nvPr/>
          </p:nvPicPr>
          <p:blipFill>
            <a:blip r:embed="rId3"/>
            <a:stretch>
              <a:fillRect/>
            </a:stretch>
          </p:blipFill>
          <p:spPr>
            <a:xfrm>
              <a:off x="824988" y="3904106"/>
              <a:ext cx="3641751" cy="2048485"/>
            </a:xfrm>
            <a:prstGeom prst="rect">
              <a:avLst/>
            </a:prstGeom>
            <a:ln>
              <a:solidFill>
                <a:schemeClr val="tx1"/>
              </a:solidFill>
            </a:ln>
          </p:spPr>
        </p:pic>
        <p:sp>
          <p:nvSpPr>
            <p:cNvPr id="15" name="TextBox 14">
              <a:extLst>
                <a:ext uri="{FF2B5EF4-FFF2-40B4-BE49-F238E27FC236}">
                  <a16:creationId xmlns:a16="http://schemas.microsoft.com/office/drawing/2014/main" id="{1D648188-169D-2240-2977-E9BDFC2EF940}"/>
                </a:ext>
              </a:extLst>
            </p:cNvPr>
            <p:cNvSpPr txBox="1"/>
            <p:nvPr/>
          </p:nvSpPr>
          <p:spPr>
            <a:xfrm>
              <a:off x="597576" y="5954539"/>
              <a:ext cx="4572000" cy="215444"/>
            </a:xfrm>
            <a:prstGeom prst="rect">
              <a:avLst/>
            </a:prstGeom>
            <a:noFill/>
          </p:spPr>
          <p:txBody>
            <a:bodyPr wrap="square">
              <a:spAutoFit/>
            </a:bodyPr>
            <a:lstStyle/>
            <a:p>
              <a:r>
                <a:rPr lang="en-GB" sz="800" dirty="0">
                  <a:solidFill>
                    <a:srgbClr val="000000"/>
                  </a:solidFill>
                  <a:latin typeface="Arial" panose="020B0604020202020204" pitchFamily="34" charset="0"/>
                </a:rPr>
                <a:t>FELICITY ACE, picture published on 02/03/2022 (sapo.pt) </a:t>
              </a:r>
              <a:r>
                <a:rPr lang="en-GB" sz="800" dirty="0">
                  <a:latin typeface="Arial" panose="020B0604020202020204" pitchFamily="34" charset="0"/>
                  <a:cs typeface="Arial" panose="020B0604020202020204" pitchFamily="34" charset="0"/>
                </a:rPr>
                <a:t>© Portuguese Navy, 2022</a:t>
              </a:r>
              <a:r>
                <a:rPr lang="en-GB" sz="800" dirty="0">
                  <a:solidFill>
                    <a:srgbClr val="000000"/>
                  </a:solidFill>
                  <a:latin typeface="Arial" panose="020B0604020202020204" pitchFamily="34" charset="0"/>
                </a:rPr>
                <a:t> </a:t>
              </a:r>
              <a:endParaRPr lang="en-IE" sz="800" dirty="0"/>
            </a:p>
          </p:txBody>
        </p:sp>
      </p:grpSp>
      <p:grpSp>
        <p:nvGrpSpPr>
          <p:cNvPr id="16" name="Group 15">
            <a:extLst>
              <a:ext uri="{FF2B5EF4-FFF2-40B4-BE49-F238E27FC236}">
                <a16:creationId xmlns:a16="http://schemas.microsoft.com/office/drawing/2014/main" id="{1E4B0B70-2737-8FB0-7496-6450AE0EC472}"/>
              </a:ext>
            </a:extLst>
          </p:cNvPr>
          <p:cNvGrpSpPr/>
          <p:nvPr/>
        </p:nvGrpSpPr>
        <p:grpSpPr>
          <a:xfrm>
            <a:off x="5346488" y="3042804"/>
            <a:ext cx="4406500" cy="3686018"/>
            <a:chOff x="4712376" y="3071764"/>
            <a:chExt cx="4572000" cy="3767776"/>
          </a:xfrm>
        </p:grpSpPr>
        <p:grpSp>
          <p:nvGrpSpPr>
            <p:cNvPr id="17" name="Group 16">
              <a:extLst>
                <a:ext uri="{FF2B5EF4-FFF2-40B4-BE49-F238E27FC236}">
                  <a16:creationId xmlns:a16="http://schemas.microsoft.com/office/drawing/2014/main" id="{B24D10C2-FAAE-E770-132D-CFB94D0963C4}"/>
                </a:ext>
              </a:extLst>
            </p:cNvPr>
            <p:cNvGrpSpPr/>
            <p:nvPr/>
          </p:nvGrpSpPr>
          <p:grpSpPr>
            <a:xfrm>
              <a:off x="4712376" y="3071764"/>
              <a:ext cx="4572000" cy="3439232"/>
              <a:chOff x="-276404" y="3282243"/>
              <a:chExt cx="4572000" cy="3439232"/>
            </a:xfrm>
          </p:grpSpPr>
          <p:pic>
            <p:nvPicPr>
              <p:cNvPr id="19" name="Picture 18">
                <a:extLst>
                  <a:ext uri="{FF2B5EF4-FFF2-40B4-BE49-F238E27FC236}">
                    <a16:creationId xmlns:a16="http://schemas.microsoft.com/office/drawing/2014/main" id="{5DFD21CA-A503-F3B1-F42A-FF69A2DE16F9}"/>
                  </a:ext>
                </a:extLst>
              </p:cNvPr>
              <p:cNvPicPr>
                <a:picLocks noChangeAspect="1"/>
              </p:cNvPicPr>
              <p:nvPr/>
            </p:nvPicPr>
            <p:blipFill>
              <a:blip r:embed="rId4"/>
              <a:stretch>
                <a:fillRect/>
              </a:stretch>
            </p:blipFill>
            <p:spPr>
              <a:xfrm>
                <a:off x="447234" y="3603278"/>
                <a:ext cx="2723983" cy="3118197"/>
              </a:xfrm>
              <a:prstGeom prst="rect">
                <a:avLst/>
              </a:prstGeom>
              <a:ln>
                <a:solidFill>
                  <a:schemeClr val="tx1"/>
                </a:solidFill>
              </a:ln>
            </p:spPr>
          </p:pic>
          <p:sp>
            <p:nvSpPr>
              <p:cNvPr id="20" name="Oval 19">
                <a:extLst>
                  <a:ext uri="{FF2B5EF4-FFF2-40B4-BE49-F238E27FC236}">
                    <a16:creationId xmlns:a16="http://schemas.microsoft.com/office/drawing/2014/main" id="{29DA12F6-7004-366A-95BA-C9F7F8D1B5C6}"/>
                  </a:ext>
                </a:extLst>
              </p:cNvPr>
              <p:cNvSpPr/>
              <p:nvPr/>
            </p:nvSpPr>
            <p:spPr>
              <a:xfrm>
                <a:off x="1165420" y="5751658"/>
                <a:ext cx="443832" cy="41518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1" name="Straight Connector 20">
                <a:extLst>
                  <a:ext uri="{FF2B5EF4-FFF2-40B4-BE49-F238E27FC236}">
                    <a16:creationId xmlns:a16="http://schemas.microsoft.com/office/drawing/2014/main" id="{F70B89F8-56A9-3A8E-DC42-FCF31CA394D0}"/>
                  </a:ext>
                </a:extLst>
              </p:cNvPr>
              <p:cNvCxnSpPr>
                <a:cxnSpLocks/>
              </p:cNvCxnSpPr>
              <p:nvPr/>
            </p:nvCxnSpPr>
            <p:spPr>
              <a:xfrm flipV="1">
                <a:off x="1609252" y="5903416"/>
                <a:ext cx="384918" cy="69722"/>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A3E84CCA-8441-F3C8-0E98-4B970BCCFCC8}"/>
                  </a:ext>
                </a:extLst>
              </p:cNvPr>
              <p:cNvGraphicFramePr/>
              <p:nvPr>
                <p:extLst>
                  <p:ext uri="{D42A27DB-BD31-4B8C-83A1-F6EECF244321}">
                    <p14:modId xmlns:p14="http://schemas.microsoft.com/office/powerpoint/2010/main" val="3092850966"/>
                  </p:ext>
                </p:extLst>
              </p:nvPr>
            </p:nvGraphicFramePr>
            <p:xfrm>
              <a:off x="-276404" y="3282243"/>
              <a:ext cx="4572000" cy="3256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18" name="TextBox 17">
              <a:extLst>
                <a:ext uri="{FF2B5EF4-FFF2-40B4-BE49-F238E27FC236}">
                  <a16:creationId xmlns:a16="http://schemas.microsoft.com/office/drawing/2014/main" id="{C3860C3C-1141-C96C-BD2D-640DC85D7001}"/>
                </a:ext>
              </a:extLst>
            </p:cNvPr>
            <p:cNvSpPr txBox="1"/>
            <p:nvPr/>
          </p:nvSpPr>
          <p:spPr>
            <a:xfrm>
              <a:off x="5204344" y="6493477"/>
              <a:ext cx="3217046" cy="346063"/>
            </a:xfrm>
            <a:prstGeom prst="rect">
              <a:avLst/>
            </a:prstGeom>
            <a:noFill/>
          </p:spPr>
          <p:txBody>
            <a:bodyPr wrap="square" rtlCol="0">
              <a:spAutoFit/>
            </a:bodyPr>
            <a:lstStyle/>
            <a:p>
              <a:r>
                <a:rPr lang="en-GB" sz="800" dirty="0">
                  <a:solidFill>
                    <a:srgbClr val="000000"/>
                  </a:solidFill>
                  <a:latin typeface="Calibri" panose="020F0502020204030204" pitchFamily="34" charset="0"/>
                </a:rPr>
                <a:t>Potential spill detected over the wreck of Ro-Ro </a:t>
              </a:r>
              <a:r>
                <a:rPr lang="en-GB" sz="800" dirty="0">
                  <a:solidFill>
                    <a:srgbClr val="000000"/>
                  </a:solidFill>
                  <a:latin typeface="Arial" panose="020B0604020202020204" pitchFamily="34" charset="0"/>
                </a:rPr>
                <a:t>FELICITY ACE </a:t>
              </a:r>
              <a:r>
                <a:rPr lang="en-GB" sz="800" dirty="0">
                  <a:latin typeface="Arial" panose="020B0604020202020204" pitchFamily="34" charset="0"/>
                  <a:cs typeface="Arial" panose="020B0604020202020204" pitchFamily="34" charset="0"/>
                </a:rPr>
                <a:t>© EMSA, contains modified Copernicus Sentinel-1 data, 2022</a:t>
              </a:r>
            </a:p>
          </p:txBody>
        </p:sp>
      </p:grpSp>
      <p:sp>
        <p:nvSpPr>
          <p:cNvPr id="23" name="Content Placeholder 1">
            <a:extLst>
              <a:ext uri="{FF2B5EF4-FFF2-40B4-BE49-F238E27FC236}">
                <a16:creationId xmlns:a16="http://schemas.microsoft.com/office/drawing/2014/main" id="{0947445C-E9B2-CC75-E604-4DDAC4722B9C}"/>
              </a:ext>
            </a:extLst>
          </p:cNvPr>
          <p:cNvSpPr txBox="1">
            <a:spLocks/>
          </p:cNvSpPr>
          <p:nvPr/>
        </p:nvSpPr>
        <p:spPr>
          <a:xfrm>
            <a:off x="541845" y="2216514"/>
            <a:ext cx="8619110" cy="125180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baseline="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MRCC Delgada requested satellite imagery to monitor possible oil spills, from the Ro-Ro Felicity Ace, after the vessel was caught on fire</a:t>
            </a:r>
          </a:p>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A spill was detected after the sinking of the vessel</a:t>
            </a:r>
          </a:p>
        </p:txBody>
      </p:sp>
      <p:sp>
        <p:nvSpPr>
          <p:cNvPr id="24" name="Content Placeholder 2">
            <a:extLst>
              <a:ext uri="{FF2B5EF4-FFF2-40B4-BE49-F238E27FC236}">
                <a16:creationId xmlns:a16="http://schemas.microsoft.com/office/drawing/2014/main" id="{3F1A732A-5BB0-1871-ABBE-F0D8EE33C78E}"/>
              </a:ext>
            </a:extLst>
          </p:cNvPr>
          <p:cNvSpPr txBox="1">
            <a:spLocks/>
          </p:cNvSpPr>
          <p:nvPr/>
        </p:nvSpPr>
        <p:spPr>
          <a:xfrm>
            <a:off x="772643" y="1706568"/>
            <a:ext cx="7260229" cy="40433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20000"/>
              </a:lnSpc>
              <a:buNone/>
            </a:pPr>
            <a:r>
              <a:rPr lang="en-GB" sz="2000" b="1" dirty="0">
                <a:solidFill>
                  <a:srgbClr val="808080"/>
                </a:solidFill>
                <a:cs typeface="Times New Roman" panose="02020603050405020304" pitchFamily="18" charset="0"/>
              </a:rPr>
              <a:t>Use case: Potential oil spill, Atlantic Ocean, Feb 2022</a:t>
            </a:r>
          </a:p>
        </p:txBody>
      </p:sp>
      <p:sp>
        <p:nvSpPr>
          <p:cNvPr id="25" name="Content Placeholder 1">
            <a:extLst>
              <a:ext uri="{FF2B5EF4-FFF2-40B4-BE49-F238E27FC236}">
                <a16:creationId xmlns:a16="http://schemas.microsoft.com/office/drawing/2014/main" id="{47BFF1A5-3BDA-8C2D-DC63-2F992DCD16A0}"/>
              </a:ext>
            </a:extLst>
          </p:cNvPr>
          <p:cNvSpPr txBox="1">
            <a:spLocks/>
          </p:cNvSpPr>
          <p:nvPr/>
        </p:nvSpPr>
        <p:spPr>
          <a:xfrm>
            <a:off x="541845" y="3429000"/>
            <a:ext cx="5518636" cy="17791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25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Tx/>
              <a:buNone/>
              <a:defRPr sz="2400" kern="1200">
                <a:solidFill>
                  <a:srgbClr val="5A666D"/>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baseline="0">
                <a:solidFill>
                  <a:srgbClr val="5A666D"/>
                </a:solidFill>
                <a:latin typeface="Arial" panose="020B0604020202020204" pitchFamily="34" charset="0"/>
                <a:ea typeface="+mn-ea"/>
                <a:cs typeface="Arial" panose="020B0604020202020204" pitchFamily="34" charset="0"/>
              </a:defRPr>
            </a:lvl3pPr>
            <a:lvl4pPr marL="449263"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5A666D"/>
                </a:solidFill>
                <a:latin typeface="Arial" panose="020B0604020202020204" pitchFamily="34" charset="0"/>
                <a:ea typeface="+mn-ea"/>
                <a:cs typeface="Arial" panose="020B0604020202020204" pitchFamily="34" charset="0"/>
              </a:defRPr>
            </a:lvl4pPr>
            <a:lvl5pPr marL="623888" indent="-174625"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rgbClr val="5A666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6947" lvl="3" indent="-171450" defTabSz="685800">
              <a:lnSpc>
                <a:spcPct val="120000"/>
              </a:lnSpc>
              <a:spcBef>
                <a:spcPts val="375"/>
              </a:spcBef>
              <a:spcAft>
                <a:spcPts val="450"/>
              </a:spcAft>
              <a:buClr>
                <a:srgbClr val="A99DC9"/>
              </a:buClr>
              <a:buSzPct val="100000"/>
              <a:buFont typeface="Wingdings" panose="05000000000000000000" pitchFamily="2" charset="2"/>
              <a:buChar char="§"/>
            </a:pPr>
            <a:r>
              <a:rPr lang="en-GB" sz="1800" dirty="0"/>
              <a:t>All 22 crew members were rescued, by the M/V </a:t>
            </a:r>
            <a:r>
              <a:rPr lang="en-GB" sz="1800" dirty="0" err="1"/>
              <a:t>Resiliant</a:t>
            </a:r>
            <a:r>
              <a:rPr lang="en-GB" sz="1800" dirty="0"/>
              <a:t> Warrior, after contact by MRCC Delgada</a:t>
            </a:r>
          </a:p>
        </p:txBody>
      </p:sp>
    </p:spTree>
    <p:extLst>
      <p:ext uri="{BB962C8B-B14F-4D97-AF65-F5344CB8AC3E}">
        <p14:creationId xmlns:p14="http://schemas.microsoft.com/office/powerpoint/2010/main" val="89063448"/>
      </p:ext>
    </p:extLst>
  </p:cSld>
  <p:clrMapOvr>
    <a:masterClrMapping/>
  </p:clrMapOvr>
</p:sld>
</file>

<file path=ppt/theme/theme1.xml><?xml version="1.0" encoding="utf-8"?>
<a:theme xmlns:a="http://schemas.openxmlformats.org/drawingml/2006/main" name="EMSA presentation">
  <a:themeElements>
    <a:clrScheme name="EMSA Red">
      <a:dk1>
        <a:sysClr val="windowText" lastClr="000000"/>
      </a:dk1>
      <a:lt1>
        <a:sysClr val="window" lastClr="FFFFFF"/>
      </a:lt1>
      <a:dk2>
        <a:srgbClr val="20AEE6"/>
      </a:dk2>
      <a:lt2>
        <a:srgbClr val="006EBC"/>
      </a:lt2>
      <a:accent1>
        <a:srgbClr val="003384"/>
      </a:accent1>
      <a:accent2>
        <a:srgbClr val="9EA8AF"/>
      </a:accent2>
      <a:accent3>
        <a:srgbClr val="DCDCDC"/>
      </a:accent3>
      <a:accent4>
        <a:srgbClr val="E15E57"/>
      </a:accent4>
      <a:accent5>
        <a:srgbClr val="ED998B"/>
      </a:accent5>
      <a:accent6>
        <a:srgbClr val="F6C9BD"/>
      </a:accent6>
      <a:hlink>
        <a:srgbClr val="816EAA"/>
      </a:hlink>
      <a:folHlink>
        <a:srgbClr val="AEC300"/>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SA-presentation-final" id="{586DA5FC-4C04-4420-B33E-C2901B22B4BD}" vid="{CCE51EA9-2C9C-420E-8EAC-F391C74D8B4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1844</Words>
  <Application>Microsoft Office PowerPoint</Application>
  <PresentationFormat>Widescreen</PresentationFormat>
  <Paragraphs>187</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-apple-system</vt:lpstr>
      <vt:lpstr>Arial</vt:lpstr>
      <vt:lpstr>Calibri</vt:lpstr>
      <vt:lpstr>inherit</vt:lpstr>
      <vt:lpstr>Wingdings</vt:lpstr>
      <vt:lpstr>EMSA presentation</vt:lpstr>
      <vt:lpstr>Satellite-based Services for Disaster Risk Management Workshop</vt:lpstr>
      <vt:lpstr>PowerPoint Presentation</vt:lpstr>
      <vt:lpstr>EMSA Integrated Maritime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2019-01-17T15:12:26Z</dcterms:created>
  <dcterms:modified xsi:type="dcterms:W3CDTF">2024-05-13T13:36:12Z</dcterms:modified>
  <cp:category/>
</cp:coreProperties>
</file>