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handoutMasterIdLst>
    <p:handoutMasterId r:id="rId19"/>
  </p:handoutMasterIdLst>
  <p:sldIdLst>
    <p:sldId id="256" r:id="rId5"/>
    <p:sldId id="257" r:id="rId6"/>
    <p:sldId id="306" r:id="rId7"/>
    <p:sldId id="307" r:id="rId8"/>
    <p:sldId id="308" r:id="rId9"/>
    <p:sldId id="309" r:id="rId10"/>
    <p:sldId id="311" r:id="rId11"/>
    <p:sldId id="314" r:id="rId12"/>
    <p:sldId id="315" r:id="rId13"/>
    <p:sldId id="316" r:id="rId14"/>
    <p:sldId id="317" r:id="rId15"/>
    <p:sldId id="312" r:id="rId16"/>
    <p:sldId id="313"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8C6786-0F48-4F24-84B0-11D2C86FF0D5}">
          <p14:sldIdLst>
            <p14:sldId id="256"/>
            <p14:sldId id="257"/>
            <p14:sldId id="306"/>
            <p14:sldId id="307"/>
            <p14:sldId id="308"/>
            <p14:sldId id="309"/>
            <p14:sldId id="311"/>
            <p14:sldId id="314"/>
            <p14:sldId id="315"/>
            <p14:sldId id="316"/>
            <p14:sldId id="317"/>
            <p14:sldId id="312"/>
            <p14:sldId id="3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B592"/>
    <a:srgbClr val="996633"/>
    <a:srgbClr val="8BCC3C"/>
    <a:srgbClr val="039BD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87135" autoAdjust="0"/>
  </p:normalViewPr>
  <p:slideViewPr>
    <p:cSldViewPr snapToGrid="0" snapToObjects="1">
      <p:cViewPr>
        <p:scale>
          <a:sx n="84" d="100"/>
          <a:sy n="84" d="100"/>
        </p:scale>
        <p:origin x="342" y="7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6" d="100"/>
          <a:sy n="86" d="100"/>
        </p:scale>
        <p:origin x="322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2B8BA1-F6D6-466D-93B6-5E7EC4BDFF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2B71A00-A7A8-4BD0-8092-28BD32FB59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8830B3-49C8-4B46-A1CC-FB0BFF7280EB}" type="datetimeFigureOut">
              <a:rPr lang="en-GB" smtClean="0"/>
              <a:t>08/12/2023</a:t>
            </a:fld>
            <a:endParaRPr lang="en-GB"/>
          </a:p>
        </p:txBody>
      </p:sp>
      <p:sp>
        <p:nvSpPr>
          <p:cNvPr id="4" name="Footer Placeholder 3">
            <a:extLst>
              <a:ext uri="{FF2B5EF4-FFF2-40B4-BE49-F238E27FC236}">
                <a16:creationId xmlns:a16="http://schemas.microsoft.com/office/drawing/2014/main" id="{38340F3F-5EE7-46A0-AB9D-B97D16C6AC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058FD4B-9D18-45BB-AA91-5404A13194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F225D9-A235-4F21-BDE9-16AFD812631E}" type="slidenum">
              <a:rPr lang="en-GB" smtClean="0"/>
              <a:t>‹#›</a:t>
            </a:fld>
            <a:endParaRPr lang="en-GB"/>
          </a:p>
        </p:txBody>
      </p:sp>
    </p:spTree>
    <p:extLst>
      <p:ext uri="{BB962C8B-B14F-4D97-AF65-F5344CB8AC3E}">
        <p14:creationId xmlns:p14="http://schemas.microsoft.com/office/powerpoint/2010/main" val="1739931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6B823-2760-DA49-95A0-6541406500B1}" type="datetimeFigureOut">
              <a:rPr lang="fr-FR" smtClean="0"/>
              <a:t>08/12/2023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5F462-9C07-3344-8D14-DEE4D02954FB}" type="slidenum">
              <a:rPr lang="fr-FR" smtClean="0"/>
              <a:t>‹#›</a:t>
            </a:fld>
            <a:endParaRPr lang="fr-FR"/>
          </a:p>
        </p:txBody>
      </p:sp>
    </p:spTree>
    <p:extLst>
      <p:ext uri="{BB962C8B-B14F-4D97-AF65-F5344CB8AC3E}">
        <p14:creationId xmlns:p14="http://schemas.microsoft.com/office/powerpoint/2010/main" val="401686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A175F462-9C07-3344-8D14-DEE4D02954FB}" type="slidenum">
              <a:rPr lang="fr-FR" smtClean="0"/>
              <a:t>1</a:t>
            </a:fld>
            <a:endParaRPr lang="fr-FR"/>
          </a:p>
        </p:txBody>
      </p:sp>
    </p:spTree>
    <p:extLst>
      <p:ext uri="{BB962C8B-B14F-4D97-AF65-F5344CB8AC3E}">
        <p14:creationId xmlns:p14="http://schemas.microsoft.com/office/powerpoint/2010/main" val="41589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years, we have been able to develop Earth monitoring services tailored to users' needs, combining remote sensing data and field expertise through our many partnerships with universities, research centers, as well as stakeholders and end-users.</a:t>
            </a:r>
            <a:endParaRPr lang="en-BE" dirty="0"/>
          </a:p>
        </p:txBody>
      </p:sp>
      <p:sp>
        <p:nvSpPr>
          <p:cNvPr id="4" name="Slide Number Placeholder 3"/>
          <p:cNvSpPr>
            <a:spLocks noGrp="1"/>
          </p:cNvSpPr>
          <p:nvPr>
            <p:ph type="sldNum" sz="quarter" idx="5"/>
          </p:nvPr>
        </p:nvSpPr>
        <p:spPr/>
        <p:txBody>
          <a:bodyPr/>
          <a:lstStyle/>
          <a:p>
            <a:fld id="{A175F462-9C07-3344-8D14-DEE4D02954FB}" type="slidenum">
              <a:rPr lang="fr-FR" smtClean="0"/>
              <a:t>2</a:t>
            </a:fld>
            <a:endParaRPr lang="fr-FR"/>
          </a:p>
        </p:txBody>
      </p:sp>
    </p:spTree>
    <p:extLst>
      <p:ext uri="{BB962C8B-B14F-4D97-AF65-F5344CB8AC3E}">
        <p14:creationId xmlns:p14="http://schemas.microsoft.com/office/powerpoint/2010/main" val="337201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services developed for natural resources management (such as protected areas, canopy mapping or forest characterization), natural and man-made disaster management services have also been set up to measure the impact of flooding, monitor air pollution, and detect ground movement analysis, among others.</a:t>
            </a:r>
            <a:endParaRPr lang="en-BE" dirty="0"/>
          </a:p>
        </p:txBody>
      </p:sp>
      <p:sp>
        <p:nvSpPr>
          <p:cNvPr id="4" name="Slide Number Placeholder 3"/>
          <p:cNvSpPr>
            <a:spLocks noGrp="1"/>
          </p:cNvSpPr>
          <p:nvPr>
            <p:ph type="sldNum" sz="quarter" idx="5"/>
          </p:nvPr>
        </p:nvSpPr>
        <p:spPr/>
        <p:txBody>
          <a:bodyPr/>
          <a:lstStyle/>
          <a:p>
            <a:fld id="{A175F462-9C07-3344-8D14-DEE4D02954FB}" type="slidenum">
              <a:rPr lang="fr-FR" smtClean="0"/>
              <a:t>3</a:t>
            </a:fld>
            <a:endParaRPr lang="fr-FR"/>
          </a:p>
        </p:txBody>
      </p:sp>
    </p:spTree>
    <p:extLst>
      <p:ext uri="{BB962C8B-B14F-4D97-AF65-F5344CB8AC3E}">
        <p14:creationId xmlns:p14="http://schemas.microsoft.com/office/powerpoint/2010/main" val="394432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algn="ctr"/>
            <a:r>
              <a:rPr lang="en-US" sz="1200" b="1" dirty="0">
                <a:solidFill>
                  <a:srgbClr val="FF0000"/>
                </a:solidFill>
                <a:ea typeface="MS PGothic" charset="0"/>
                <a:cs typeface="MS PGothic" charset="0"/>
              </a:rPr>
              <a:t>Phase difference due to the deformation</a:t>
            </a:r>
          </a:p>
          <a:p>
            <a:pPr marL="39688" algn="ctr"/>
            <a:r>
              <a:rPr lang="en-US" sz="1200" dirty="0">
                <a:solidFill>
                  <a:srgbClr val="FF0000"/>
                </a:solidFill>
                <a:ea typeface="MS PGothic" charset="0"/>
                <a:cs typeface="MS PGothic" charset="0"/>
              </a:rPr>
              <a:t>Estimate of the ground displacement [mm to cm]</a:t>
            </a:r>
          </a:p>
          <a:p>
            <a:pPr marL="39688" algn="ctr"/>
            <a:r>
              <a:rPr lang="en-US" sz="1200" dirty="0">
                <a:solidFill>
                  <a:srgbClr val="FF0000"/>
                </a:solidFill>
                <a:ea typeface="MS PGothic" charset="0"/>
                <a:cs typeface="MS PGothic" charset="0"/>
              </a:rPr>
              <a:t>along the Line of Sight (LOS) of the satellite</a:t>
            </a:r>
          </a:p>
          <a:p>
            <a:endParaRPr lang="en-BE" dirty="0"/>
          </a:p>
        </p:txBody>
      </p:sp>
      <p:sp>
        <p:nvSpPr>
          <p:cNvPr id="4" name="Slide Number Placeholder 3"/>
          <p:cNvSpPr>
            <a:spLocks noGrp="1"/>
          </p:cNvSpPr>
          <p:nvPr>
            <p:ph type="sldNum" sz="quarter" idx="5"/>
          </p:nvPr>
        </p:nvSpPr>
        <p:spPr/>
        <p:txBody>
          <a:bodyPr/>
          <a:lstStyle/>
          <a:p>
            <a:fld id="{A175F462-9C07-3344-8D14-DEE4D02954FB}" type="slidenum">
              <a:rPr lang="fr-FR" smtClean="0"/>
              <a:t>8</a:t>
            </a:fld>
            <a:endParaRPr lang="fr-FR"/>
          </a:p>
        </p:txBody>
      </p:sp>
    </p:spTree>
    <p:extLst>
      <p:ext uri="{BB962C8B-B14F-4D97-AF65-F5344CB8AC3E}">
        <p14:creationId xmlns:p14="http://schemas.microsoft.com/office/powerpoint/2010/main" val="1822203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7D503E2-42FE-9D4F-BF2C-59D4AD5208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6444"/>
            <a:ext cx="12192000" cy="6858000"/>
          </a:xfrm>
          <a:prstGeom prst="rect">
            <a:avLst/>
          </a:prstGeom>
        </p:spPr>
      </p:pic>
      <p:pic>
        <p:nvPicPr>
          <p:cNvPr id="14" name="Image 13">
            <a:extLst>
              <a:ext uri="{FF2B5EF4-FFF2-40B4-BE49-F238E27FC236}">
                <a16:creationId xmlns:a16="http://schemas.microsoft.com/office/drawing/2014/main" id="{34623E50-31E7-5A4D-9DCF-CB3F760074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035" y="4471788"/>
            <a:ext cx="462280" cy="720090"/>
          </a:xfrm>
          <a:prstGeom prst="rect">
            <a:avLst/>
          </a:prstGeom>
        </p:spPr>
      </p:pic>
      <p:sp>
        <p:nvSpPr>
          <p:cNvPr id="17" name="Titre 16">
            <a:extLst>
              <a:ext uri="{FF2B5EF4-FFF2-40B4-BE49-F238E27FC236}">
                <a16:creationId xmlns:a16="http://schemas.microsoft.com/office/drawing/2014/main" id="{38980045-ED2B-684C-AE6E-9D0868CD1E9F}"/>
              </a:ext>
            </a:extLst>
          </p:cNvPr>
          <p:cNvSpPr>
            <a:spLocks noGrp="1"/>
          </p:cNvSpPr>
          <p:nvPr>
            <p:ph type="title" hasCustomPrompt="1"/>
          </p:nvPr>
        </p:nvSpPr>
        <p:spPr>
          <a:xfrm>
            <a:off x="3037863" y="6034048"/>
            <a:ext cx="6116273" cy="341632"/>
          </a:xfrm>
        </p:spPr>
        <p:txBody>
          <a:bodyPr wrap="square">
            <a:spAutoFit/>
          </a:bodyPr>
          <a:lstStyle>
            <a:lvl1pPr algn="ctr">
              <a:defRPr sz="1800" cap="all" baseline="0">
                <a:solidFill>
                  <a:schemeClr val="bg1"/>
                </a:solidFill>
              </a:defRPr>
            </a:lvl1pPr>
          </a:lstStyle>
          <a:p>
            <a:r>
              <a:rPr lang="fr-FR" dirty="0"/>
              <a:t>PLACE – DATE</a:t>
            </a:r>
          </a:p>
        </p:txBody>
      </p:sp>
      <p:sp>
        <p:nvSpPr>
          <p:cNvPr id="19" name="Espace réservé du texte 18">
            <a:extLst>
              <a:ext uri="{FF2B5EF4-FFF2-40B4-BE49-F238E27FC236}">
                <a16:creationId xmlns:a16="http://schemas.microsoft.com/office/drawing/2014/main" id="{A4727739-9849-5D4F-9C85-8A033CBAAC20}"/>
              </a:ext>
            </a:extLst>
          </p:cNvPr>
          <p:cNvSpPr>
            <a:spLocks noGrp="1"/>
          </p:cNvSpPr>
          <p:nvPr>
            <p:ph type="body" sz="quarter" idx="10" hasCustomPrompt="1"/>
          </p:nvPr>
        </p:nvSpPr>
        <p:spPr>
          <a:xfrm>
            <a:off x="940315" y="4426405"/>
            <a:ext cx="8992250" cy="903700"/>
          </a:xfrm>
        </p:spPr>
        <p:txBody>
          <a:bodyPr lIns="0" tIns="72000" rIns="0" bIns="0" anchor="ctr" anchorCtr="0">
            <a:spAutoFit/>
          </a:bodyPr>
          <a:lstStyle>
            <a:lvl1pPr marL="0" indent="0">
              <a:buNone/>
              <a:defRPr sz="600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r-FR" dirty="0"/>
              <a:t>ENTER YOUR TITLE HERE</a:t>
            </a:r>
          </a:p>
        </p:txBody>
      </p:sp>
      <p:sp>
        <p:nvSpPr>
          <p:cNvPr id="4" name="Espace réservé du texte 3">
            <a:extLst>
              <a:ext uri="{FF2B5EF4-FFF2-40B4-BE49-F238E27FC236}">
                <a16:creationId xmlns:a16="http://schemas.microsoft.com/office/drawing/2014/main" id="{15C6BC04-227F-7543-B3EB-3B3DDB7DA880}"/>
              </a:ext>
            </a:extLst>
          </p:cNvPr>
          <p:cNvSpPr>
            <a:spLocks noGrp="1"/>
          </p:cNvSpPr>
          <p:nvPr>
            <p:ph type="body" sz="quarter" idx="11" hasCustomPrompt="1"/>
          </p:nvPr>
        </p:nvSpPr>
        <p:spPr>
          <a:xfrm>
            <a:off x="939800" y="5383522"/>
            <a:ext cx="4475163" cy="363537"/>
          </a:xfrm>
        </p:spPr>
        <p:txBody>
          <a:bodyPr lIns="0" tIns="0" rIns="0" bIns="0">
            <a:noAutofit/>
          </a:bodyPr>
          <a:lstStyle>
            <a:lvl1pPr marL="0" indent="0" algn="l">
              <a:lnSpc>
                <a:spcPct val="100000"/>
              </a:lnSpc>
              <a:buFontTx/>
              <a:buNone/>
              <a:defRPr sz="2400">
                <a:solidFill>
                  <a:schemeClr val="bg1"/>
                </a:solidFill>
              </a:defRPr>
            </a:lvl1pPr>
          </a:lstStyle>
          <a:p>
            <a:pPr algn="l">
              <a:lnSpc>
                <a:spcPct val="100000"/>
              </a:lnSpc>
            </a:pPr>
            <a:r>
              <a:rPr lang="fr-FR" sz="2800" dirty="0">
                <a:solidFill>
                  <a:schemeClr val="bg1"/>
                </a:solidFill>
              </a:rPr>
              <a:t>VENUE - AUDIENCE</a:t>
            </a:r>
          </a:p>
        </p:txBody>
      </p:sp>
      <p:sp>
        <p:nvSpPr>
          <p:cNvPr id="10" name="ZoneTexte 9">
            <a:extLst>
              <a:ext uri="{FF2B5EF4-FFF2-40B4-BE49-F238E27FC236}">
                <a16:creationId xmlns:a16="http://schemas.microsoft.com/office/drawing/2014/main" id="{9AAA2CB4-E978-D94F-859F-CF4B16C2D1EB}"/>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50000"/>
                  </a:schemeClr>
                </a:solidFill>
                <a:latin typeface="DINOT" panose="020B0504020101020102" pitchFamily="34" charset="77"/>
              </a:rPr>
              <a:t>Copyright © 2021 by </a:t>
            </a:r>
            <a:r>
              <a:rPr lang="fr-FR" sz="700" dirty="0" err="1">
                <a:solidFill>
                  <a:schemeClr val="bg1">
                    <a:lumMod val="50000"/>
                  </a:schemeClr>
                </a:solidFill>
                <a:latin typeface="DINOT" panose="020B0504020101020102" pitchFamily="34" charset="77"/>
              </a:rPr>
              <a:t>Spacebel</a:t>
            </a:r>
            <a:r>
              <a:rPr lang="fr-FR" sz="700" dirty="0">
                <a:solidFill>
                  <a:schemeClr val="bg1">
                    <a:lumMod val="50000"/>
                  </a:schemeClr>
                </a:solidFill>
                <a:latin typeface="DINOT" panose="020B0504020101020102" pitchFamily="34" charset="77"/>
              </a:rPr>
              <a:t> - All </a:t>
            </a:r>
            <a:r>
              <a:rPr lang="fr-FR" sz="700" dirty="0" err="1">
                <a:solidFill>
                  <a:schemeClr val="bg1">
                    <a:lumMod val="50000"/>
                  </a:schemeClr>
                </a:solidFill>
                <a:latin typeface="DINOT" panose="020B0504020101020102" pitchFamily="34" charset="77"/>
              </a:rPr>
              <a:t>rights</a:t>
            </a:r>
            <a:r>
              <a:rPr lang="fr-FR" sz="700" dirty="0">
                <a:solidFill>
                  <a:schemeClr val="bg1">
                    <a:lumMod val="50000"/>
                  </a:schemeClr>
                </a:solidFill>
                <a:latin typeface="DINOT" panose="020B0504020101020102" pitchFamily="34" charset="77"/>
              </a:rPr>
              <a:t> </a:t>
            </a:r>
            <a:r>
              <a:rPr lang="fr-FR" sz="700" dirty="0" err="1">
                <a:solidFill>
                  <a:schemeClr val="bg1">
                    <a:lumMod val="50000"/>
                  </a:schemeClr>
                </a:solidFill>
                <a:latin typeface="DINOT" panose="020B0504020101020102" pitchFamily="34" charset="77"/>
              </a:rPr>
              <a:t>reserved</a:t>
            </a:r>
            <a:endParaRPr lang="fr-FR" sz="700" dirty="0">
              <a:solidFill>
                <a:schemeClr val="bg1">
                  <a:lumMod val="50000"/>
                </a:schemeClr>
              </a:solidFill>
              <a:latin typeface="DINOT" panose="020B0504020101020102" pitchFamily="34" charset="77"/>
            </a:endParaRPr>
          </a:p>
        </p:txBody>
      </p:sp>
      <p:sp>
        <p:nvSpPr>
          <p:cNvPr id="11" name="Rectangle : coins arrondis 10">
            <a:extLst>
              <a:ext uri="{FF2B5EF4-FFF2-40B4-BE49-F238E27FC236}">
                <a16:creationId xmlns:a16="http://schemas.microsoft.com/office/drawing/2014/main" id="{B9E7C53E-7DA3-8E4B-B170-81B0ED071115}"/>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12" name="Espace réservé du texte 2">
            <a:extLst>
              <a:ext uri="{FF2B5EF4-FFF2-40B4-BE49-F238E27FC236}">
                <a16:creationId xmlns:a16="http://schemas.microsoft.com/office/drawing/2014/main" id="{6FF4E770-D72C-0E49-8AA1-2775F3788E58}"/>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0389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AECB31B-F3E2-3844-9C9E-8E9B6B762C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F40AFC71-3EAD-274C-BFAB-6ACDC6FCCF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6" name="Espace réservé de la date 3">
            <a:extLst>
              <a:ext uri="{FF2B5EF4-FFF2-40B4-BE49-F238E27FC236}">
                <a16:creationId xmlns:a16="http://schemas.microsoft.com/office/drawing/2014/main" id="{708A1AFC-9450-C94F-86B6-07FA2CA5E3A7}"/>
              </a:ext>
            </a:extLst>
          </p:cNvPr>
          <p:cNvSpPr>
            <a:spLocks noGrp="1"/>
          </p:cNvSpPr>
          <p:nvPr>
            <p:ph type="dt" sz="half" idx="2"/>
          </p:nvPr>
        </p:nvSpPr>
        <p:spPr>
          <a:xfrm>
            <a:off x="10784486" y="6326526"/>
            <a:ext cx="808120" cy="365125"/>
          </a:xfrm>
          <a:prstGeom prst="rect">
            <a:avLst/>
          </a:prstGeom>
        </p:spPr>
        <p:txBody>
          <a:bodyPr vert="horz" lIns="91440" tIns="45720" rIns="91440" bIns="45720" rtlCol="0" anchor="ctr"/>
          <a:lstStyle>
            <a:lvl1pPr algn="r">
              <a:defRPr sz="1000" b="0" i="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1pPr>
          </a:lstStyle>
          <a:p>
            <a:fld id="{C4231441-B323-254A-A561-32CB6A9FE3A0}" type="datetime1">
              <a:rPr lang="fr-BE" smtClean="0"/>
              <a:pPr/>
              <a:t>08-12-23</a:t>
            </a:fld>
            <a:endParaRPr lang="fr-FR" dirty="0"/>
          </a:p>
        </p:txBody>
      </p:sp>
      <p:sp>
        <p:nvSpPr>
          <p:cNvPr id="10" name="Espace réservé du texte 3">
            <a:extLst>
              <a:ext uri="{FF2B5EF4-FFF2-40B4-BE49-F238E27FC236}">
                <a16:creationId xmlns:a16="http://schemas.microsoft.com/office/drawing/2014/main" id="{9C290737-B4C3-E24F-869F-5E87AA1C7548}"/>
              </a:ext>
            </a:extLst>
          </p:cNvPr>
          <p:cNvSpPr>
            <a:spLocks noGrp="1"/>
          </p:cNvSpPr>
          <p:nvPr>
            <p:ph type="body" sz="quarter" idx="21" hasCustomPrompt="1"/>
          </p:nvPr>
        </p:nvSpPr>
        <p:spPr>
          <a:xfrm>
            <a:off x="406466" y="1253213"/>
            <a:ext cx="9360000" cy="4799691"/>
          </a:xfrm>
        </p:spPr>
        <p:txBody>
          <a:bodyPr lIns="0" tIns="0" rIns="0" bIns="0"/>
          <a:lstStyle>
            <a:lvl1pPr marL="311150" indent="-304800">
              <a:lnSpc>
                <a:spcPct val="100000"/>
              </a:lnSpc>
              <a:buFontTx/>
              <a:buBlip>
                <a:blip r:embed="rId4"/>
              </a:buBlip>
              <a:tabLst/>
              <a:defRPr sz="1800" b="0" i="0">
                <a:solidFill>
                  <a:srgbClr val="039BD8"/>
                </a:solidFill>
                <a:latin typeface="Calibri" panose="020F0502020204030204" pitchFamily="34" charset="0"/>
                <a:cs typeface="Calibri" panose="020F0502020204030204" pitchFamily="34" charset="0"/>
              </a:defRPr>
            </a:lvl1pPr>
            <a:lvl2pPr marL="685800" indent="-228600">
              <a:buFontTx/>
              <a:buBlip>
                <a:blip r:embed="rId5"/>
              </a:buBlip>
              <a:defRPr sz="1600" b="0" i="0">
                <a:solidFill>
                  <a:schemeClr val="bg1">
                    <a:lumMod val="50000"/>
                  </a:schemeClr>
                </a:solidFill>
                <a:latin typeface="Calibri" panose="020F0502020204030204" pitchFamily="34" charset="0"/>
                <a:cs typeface="Calibri" panose="020F0502020204030204" pitchFamily="34" charset="0"/>
              </a:defRPr>
            </a:lvl2pPr>
            <a:lvl3pPr marL="1143000" indent="-228600">
              <a:buFontTx/>
              <a:buBlip>
                <a:blip r:embed="rId6"/>
              </a:buBlip>
              <a:defRPr sz="1400" b="0" i="0">
                <a:solidFill>
                  <a:schemeClr val="bg1">
                    <a:lumMod val="50000"/>
                  </a:schemeClr>
                </a:solidFill>
                <a:latin typeface="DINOT" panose="020B0504020101020102" pitchFamily="34" charset="77"/>
              </a:defRPr>
            </a:lvl3pPr>
            <a:lvl4pPr>
              <a:defRPr sz="1200" b="0" i="0">
                <a:solidFill>
                  <a:schemeClr val="bg1">
                    <a:lumMod val="50000"/>
                  </a:schemeClr>
                </a:solidFill>
                <a:latin typeface="DINOT" panose="020B0504020101020102" pitchFamily="34" charset="77"/>
              </a:defRPr>
            </a:lvl4pPr>
          </a:lstStyle>
          <a:p>
            <a:pPr lvl="0"/>
            <a:r>
              <a:rPr lang="fr-FR" dirty="0"/>
              <a:t>01 SECTION TITLE</a:t>
            </a:r>
          </a:p>
          <a:p>
            <a:pPr lvl="1"/>
            <a:r>
              <a:rPr lang="fr-FR" dirty="0"/>
              <a:t>TITLE 1</a:t>
            </a:r>
          </a:p>
          <a:p>
            <a:pPr lvl="1"/>
            <a:r>
              <a:rPr lang="fr-FR" dirty="0"/>
              <a:t>TITLE 2</a:t>
            </a:r>
          </a:p>
        </p:txBody>
      </p:sp>
      <p:sp>
        <p:nvSpPr>
          <p:cNvPr id="11" name="Espace réservé du texte 1">
            <a:extLst>
              <a:ext uri="{FF2B5EF4-FFF2-40B4-BE49-F238E27FC236}">
                <a16:creationId xmlns:a16="http://schemas.microsoft.com/office/drawing/2014/main" id="{A5CE77DA-C863-BA4F-A732-337B2619E8A8}"/>
              </a:ext>
            </a:extLst>
          </p:cNvPr>
          <p:cNvSpPr>
            <a:spLocks noGrp="1"/>
          </p:cNvSpPr>
          <p:nvPr>
            <p:ph type="body" sz="quarter" idx="13" hasCustomPrompt="1"/>
          </p:nvPr>
        </p:nvSpPr>
        <p:spPr>
          <a:xfrm>
            <a:off x="406466" y="393984"/>
            <a:ext cx="9360000" cy="677108"/>
          </a:xfrm>
        </p:spPr>
        <p:txBody>
          <a:bodyPr>
            <a:noAutofit/>
          </a:bodyPr>
          <a:lstStyle>
            <a:lvl1pPr marL="0" indent="0">
              <a:buNone/>
              <a:defRPr sz="4000" b="1" i="0">
                <a:latin typeface="Calibri" panose="020F0502020204030204" pitchFamily="34" charset="0"/>
                <a:cs typeface="Calibri" panose="020F0502020204030204" pitchFamily="34" charset="0"/>
              </a:defRPr>
            </a:lvl1pPr>
          </a:lstStyle>
          <a:p>
            <a:r>
              <a:rPr lang="fr-FR" dirty="0"/>
              <a:t>TABLE OF CONTENTS</a:t>
            </a:r>
          </a:p>
        </p:txBody>
      </p:sp>
      <p:sp>
        <p:nvSpPr>
          <p:cNvPr id="16" name="Ellipse 15">
            <a:extLst>
              <a:ext uri="{FF2B5EF4-FFF2-40B4-BE49-F238E27FC236}">
                <a16:creationId xmlns:a16="http://schemas.microsoft.com/office/drawing/2014/main" id="{5BC54E58-FC1C-8341-9FC7-3A81D6BA9A45}"/>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9BA74FA3-EC0A-BF42-A124-1D69A572B3B9}"/>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space réservé du numéro de diapositive 5">
            <a:extLst>
              <a:ext uri="{FF2B5EF4-FFF2-40B4-BE49-F238E27FC236}">
                <a16:creationId xmlns:a16="http://schemas.microsoft.com/office/drawing/2014/main" id="{85B6DA2C-A611-E74D-A961-6B94E48CC13F}"/>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Calibri" panose="020F0502020204030204" pitchFamily="34" charset="0"/>
                <a:cs typeface="Calibri" panose="020F0502020204030204" pitchFamily="34" charset="0"/>
              </a:rPr>
              <a:pPr/>
              <a:t>‹#›</a:t>
            </a:fld>
            <a:endParaRPr lang="fr-FR" sz="900" b="0" i="0" dirty="0">
              <a:latin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B61E899B-5C15-4144-8448-BB11B51EAAE3}"/>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Calibri" panose="020F0502020204030204" pitchFamily="34" charset="0"/>
                <a:cs typeface="Calibri" panose="020F0502020204030204" pitchFamily="34" charset="0"/>
              </a:rPr>
              <a:t>Copyright</a:t>
            </a:r>
            <a:r>
              <a:rPr lang="fr-FR" sz="700" dirty="0">
                <a:solidFill>
                  <a:schemeClr val="bg1">
                    <a:lumMod val="75000"/>
                  </a:schemeClr>
                </a:solidFill>
                <a:latin typeface="DINOT" panose="020B0504020101020102" pitchFamily="34" charset="77"/>
              </a:rPr>
              <a:t> © 2021 by </a:t>
            </a:r>
            <a:r>
              <a:rPr lang="fr-FR" sz="700" dirty="0" err="1">
                <a:solidFill>
                  <a:schemeClr val="bg1">
                    <a:lumMod val="75000"/>
                  </a:schemeClr>
                </a:solidFill>
                <a:latin typeface="DINOT" panose="020B0504020101020102" pitchFamily="34" charset="77"/>
              </a:rPr>
              <a:t>Spacebel</a:t>
            </a:r>
            <a:r>
              <a:rPr lang="fr-FR" sz="700" dirty="0">
                <a:solidFill>
                  <a:schemeClr val="bg1">
                    <a:lumMod val="75000"/>
                  </a:schemeClr>
                </a:solidFill>
                <a:latin typeface="DINOT" panose="020B0504020101020102" pitchFamily="34" charset="77"/>
              </a:rPr>
              <a:t> - All </a:t>
            </a:r>
            <a:r>
              <a:rPr lang="fr-FR" sz="700" dirty="0" err="1">
                <a:solidFill>
                  <a:schemeClr val="bg1">
                    <a:lumMod val="75000"/>
                  </a:schemeClr>
                </a:solidFill>
                <a:latin typeface="DINOT" panose="020B0504020101020102" pitchFamily="34" charset="77"/>
              </a:rPr>
              <a:t>rights</a:t>
            </a:r>
            <a:r>
              <a:rPr lang="fr-FR" sz="700" dirty="0">
                <a:solidFill>
                  <a:schemeClr val="bg1">
                    <a:lumMod val="75000"/>
                  </a:schemeClr>
                </a:solidFill>
                <a:latin typeface="DINOT" panose="020B0504020101020102" pitchFamily="34" charset="77"/>
              </a:rPr>
              <a:t> </a:t>
            </a:r>
            <a:r>
              <a:rPr lang="fr-FR" sz="700" dirty="0" err="1">
                <a:solidFill>
                  <a:schemeClr val="bg1">
                    <a:lumMod val="75000"/>
                  </a:schemeClr>
                </a:solidFill>
                <a:latin typeface="DINOT" panose="020B0504020101020102" pitchFamily="34" charset="77"/>
              </a:rPr>
              <a:t>reserved</a:t>
            </a:r>
            <a:endParaRPr lang="fr-FR" sz="700" dirty="0">
              <a:solidFill>
                <a:schemeClr val="bg1">
                  <a:lumMod val="75000"/>
                </a:schemeClr>
              </a:solidFill>
              <a:latin typeface="DINOT" panose="020B0504020101020102" pitchFamily="34" charset="77"/>
            </a:endParaRPr>
          </a:p>
        </p:txBody>
      </p:sp>
      <p:sp>
        <p:nvSpPr>
          <p:cNvPr id="21"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222898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51734F6-A094-624E-93E4-26997EDFAC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F40AFC71-3EAD-274C-BFAB-6ACDC6FCCF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8" name="Ellipse 7">
            <a:extLst>
              <a:ext uri="{FF2B5EF4-FFF2-40B4-BE49-F238E27FC236}">
                <a16:creationId xmlns:a16="http://schemas.microsoft.com/office/drawing/2014/main" id="{3B3C7F6A-A46B-B44B-957C-24762297CB95}"/>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FFED2087-DB2D-D24A-99DB-DFAD38FDECE0}"/>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5">
            <a:extLst>
              <a:ext uri="{FF2B5EF4-FFF2-40B4-BE49-F238E27FC236}">
                <a16:creationId xmlns:a16="http://schemas.microsoft.com/office/drawing/2014/main" id="{65D934D9-43C6-134E-A8BE-0B94B0C7D82E}"/>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DINOT" panose="020B0504020101020102" pitchFamily="34" charset="77"/>
              </a:rPr>
              <a:pPr/>
              <a:t>‹#›</a:t>
            </a:fld>
            <a:endParaRPr lang="fr-FR" sz="900" b="0" i="0" dirty="0">
              <a:latin typeface="DINOT" panose="020B0504020101020102" pitchFamily="34" charset="77"/>
            </a:endParaRPr>
          </a:p>
        </p:txBody>
      </p:sp>
      <p:sp>
        <p:nvSpPr>
          <p:cNvPr id="14" name="ZoneTexte 13">
            <a:extLst>
              <a:ext uri="{FF2B5EF4-FFF2-40B4-BE49-F238E27FC236}">
                <a16:creationId xmlns:a16="http://schemas.microsoft.com/office/drawing/2014/main" id="{DE699B34-45F6-BB4F-A039-56112E2D4F6A}"/>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DINOT" panose="020B0504020101020102" pitchFamily="34" charset="77"/>
              </a:rPr>
              <a:t>Copyright © 2021 by </a:t>
            </a:r>
            <a:r>
              <a:rPr lang="fr-FR" sz="700" dirty="0" err="1">
                <a:solidFill>
                  <a:schemeClr val="bg1">
                    <a:lumMod val="75000"/>
                  </a:schemeClr>
                </a:solidFill>
                <a:latin typeface="DINOT" panose="020B0504020101020102" pitchFamily="34" charset="77"/>
              </a:rPr>
              <a:t>Spacebel</a:t>
            </a:r>
            <a:r>
              <a:rPr lang="fr-FR" sz="700" dirty="0">
                <a:solidFill>
                  <a:schemeClr val="bg1">
                    <a:lumMod val="75000"/>
                  </a:schemeClr>
                </a:solidFill>
                <a:latin typeface="DINOT" panose="020B0504020101020102" pitchFamily="34" charset="77"/>
              </a:rPr>
              <a:t> - All </a:t>
            </a:r>
            <a:r>
              <a:rPr lang="fr-FR" sz="700" dirty="0" err="1">
                <a:solidFill>
                  <a:schemeClr val="bg1">
                    <a:lumMod val="75000"/>
                  </a:schemeClr>
                </a:solidFill>
                <a:latin typeface="Calibri" panose="020F0502020204030204" pitchFamily="34" charset="0"/>
                <a:cs typeface="Calibri" panose="020F0502020204030204" pitchFamily="34" charset="0"/>
              </a:rPr>
              <a:t>rights</a:t>
            </a:r>
            <a:r>
              <a:rPr lang="fr-FR" sz="700" dirty="0">
                <a:solidFill>
                  <a:schemeClr val="bg1">
                    <a:lumMod val="75000"/>
                  </a:schemeClr>
                </a:solidFill>
                <a:latin typeface="DINOT" panose="020B0504020101020102" pitchFamily="34" charset="77"/>
              </a:rPr>
              <a:t> </a:t>
            </a:r>
            <a:r>
              <a:rPr lang="fr-FR" sz="700" dirty="0" err="1">
                <a:solidFill>
                  <a:schemeClr val="bg1">
                    <a:lumMod val="75000"/>
                  </a:schemeClr>
                </a:solidFill>
                <a:latin typeface="DINOT" panose="020B0504020101020102" pitchFamily="34" charset="77"/>
              </a:rPr>
              <a:t>reserved</a:t>
            </a:r>
            <a:endParaRPr lang="fr-FR" sz="700" dirty="0">
              <a:solidFill>
                <a:schemeClr val="bg1">
                  <a:lumMod val="75000"/>
                </a:schemeClr>
              </a:solidFill>
              <a:latin typeface="DINOT" panose="020B0504020101020102" pitchFamily="34" charset="77"/>
            </a:endParaRPr>
          </a:p>
        </p:txBody>
      </p:sp>
      <p:sp>
        <p:nvSpPr>
          <p:cNvPr id="17" name="Espace réservé du texte 3">
            <a:extLst>
              <a:ext uri="{FF2B5EF4-FFF2-40B4-BE49-F238E27FC236}">
                <a16:creationId xmlns:a16="http://schemas.microsoft.com/office/drawing/2014/main" id="{D90A6CA1-818C-0E40-97F8-7CD38FBBE67A}"/>
              </a:ext>
            </a:extLst>
          </p:cNvPr>
          <p:cNvSpPr>
            <a:spLocks noGrp="1"/>
          </p:cNvSpPr>
          <p:nvPr>
            <p:ph type="body" sz="quarter" idx="21" hasCustomPrompt="1"/>
          </p:nvPr>
        </p:nvSpPr>
        <p:spPr>
          <a:xfrm>
            <a:off x="1893743" y="3251036"/>
            <a:ext cx="9165658" cy="1023510"/>
          </a:xfrm>
        </p:spPr>
        <p:txBody>
          <a:bodyPr lIns="0" tIns="0" rIns="0" bIns="0"/>
          <a:lstStyle>
            <a:lvl1pPr marL="6350" indent="0">
              <a:buFontTx/>
              <a:buNone/>
              <a:tabLst/>
              <a:defRPr b="0" i="0">
                <a:solidFill>
                  <a:srgbClr val="039BD8"/>
                </a:solidFill>
                <a:latin typeface="Calibri" panose="020F0502020204030204" pitchFamily="34" charset="0"/>
                <a:cs typeface="Calibri" panose="020F0502020204030204" pitchFamily="34" charset="0"/>
              </a:defRPr>
            </a:lvl1pPr>
            <a:lvl2pPr marL="457200" indent="0">
              <a:buFontTx/>
              <a:buNone/>
              <a:defRPr sz="2000" b="0" i="0">
                <a:solidFill>
                  <a:schemeClr val="bg1">
                    <a:lumMod val="50000"/>
                  </a:schemeClr>
                </a:solidFill>
                <a:latin typeface="DINOT" panose="020B0504020101020102" pitchFamily="34" charset="77"/>
              </a:defRPr>
            </a:lvl2pPr>
            <a:lvl3pPr marL="1143000" indent="-228600">
              <a:buFontTx/>
              <a:buBlip>
                <a:blip r:embed="rId4"/>
              </a:buBlip>
              <a:defRPr sz="1800" b="0" i="0">
                <a:solidFill>
                  <a:schemeClr val="bg1">
                    <a:lumMod val="50000"/>
                  </a:schemeClr>
                </a:solidFill>
                <a:latin typeface="DINOT" panose="020B0504020101020102" pitchFamily="34" charset="77"/>
              </a:defRPr>
            </a:lvl3pPr>
            <a:lvl4pPr>
              <a:defRPr sz="1600" b="0" i="0">
                <a:solidFill>
                  <a:schemeClr val="bg1">
                    <a:lumMod val="50000"/>
                  </a:schemeClr>
                </a:solidFill>
                <a:latin typeface="DINOT" panose="020B0504020101020102" pitchFamily="34" charset="77"/>
              </a:defRPr>
            </a:lvl4pPr>
          </a:lstStyle>
          <a:p>
            <a:pPr lvl="0"/>
            <a:r>
              <a:rPr lang="fr-FR" dirty="0" err="1"/>
              <a:t>Sub</a:t>
            </a:r>
            <a:r>
              <a:rPr lang="fr-FR" dirty="0"/>
              <a:t> </a:t>
            </a:r>
            <a:r>
              <a:rPr lang="fr-FR" dirty="0" err="1"/>
              <a:t>text</a:t>
            </a:r>
            <a:endParaRPr lang="fr-FR" dirty="0"/>
          </a:p>
        </p:txBody>
      </p:sp>
      <p:sp>
        <p:nvSpPr>
          <p:cNvPr id="18" name="Espace réservé du texte 6">
            <a:extLst>
              <a:ext uri="{FF2B5EF4-FFF2-40B4-BE49-F238E27FC236}">
                <a16:creationId xmlns:a16="http://schemas.microsoft.com/office/drawing/2014/main" id="{BAA1A1D1-1F07-864E-9D98-0024D1ACEB00}"/>
              </a:ext>
            </a:extLst>
          </p:cNvPr>
          <p:cNvSpPr>
            <a:spLocks noGrp="1"/>
          </p:cNvSpPr>
          <p:nvPr>
            <p:ph type="body" sz="quarter" idx="23" hasCustomPrompt="1"/>
          </p:nvPr>
        </p:nvSpPr>
        <p:spPr>
          <a:xfrm>
            <a:off x="1895277" y="1051560"/>
            <a:ext cx="9164124" cy="2199475"/>
          </a:xfrm>
        </p:spPr>
        <p:txBody>
          <a:bodyPr wrap="square" lIns="0" tIns="0" rIns="0" bIns="0" anchor="b" anchorCtr="0">
            <a:noAutofit/>
          </a:bodyPr>
          <a:lstStyle>
            <a:lvl1pPr marL="0" indent="0">
              <a:lnSpc>
                <a:spcPct val="100000"/>
              </a:lnSpc>
              <a:spcBef>
                <a:spcPts val="0"/>
              </a:spcBef>
              <a:buNone/>
              <a:defRPr sz="4800" b="1" i="0" cap="all" baseline="0">
                <a:solidFill>
                  <a:schemeClr val="tx1"/>
                </a:solidFill>
                <a:latin typeface="Calibri" panose="020F0502020204030204" pitchFamily="34" charset="0"/>
                <a:cs typeface="Calibri" panose="020F0502020204030204" pitchFamily="34" charset="0"/>
              </a:defRPr>
            </a:lvl1pPr>
          </a:lstStyle>
          <a:p>
            <a:pPr lvl="0"/>
            <a:r>
              <a:rPr lang="fr-FR" dirty="0"/>
              <a:t>Section </a:t>
            </a:r>
            <a:r>
              <a:rPr lang="fr-FR" dirty="0" err="1"/>
              <a:t>Title</a:t>
            </a:r>
            <a:endParaRPr lang="fr-FR" dirty="0"/>
          </a:p>
        </p:txBody>
      </p:sp>
      <p:sp>
        <p:nvSpPr>
          <p:cNvPr id="19" name="Espace réservé du texte 6">
            <a:extLst>
              <a:ext uri="{FF2B5EF4-FFF2-40B4-BE49-F238E27FC236}">
                <a16:creationId xmlns:a16="http://schemas.microsoft.com/office/drawing/2014/main" id="{71C92F06-F670-3B4F-8B82-59742CCD04CF}"/>
              </a:ext>
            </a:extLst>
          </p:cNvPr>
          <p:cNvSpPr>
            <a:spLocks noGrp="1"/>
          </p:cNvSpPr>
          <p:nvPr>
            <p:ph type="body" sz="quarter" idx="24" hasCustomPrompt="1"/>
          </p:nvPr>
        </p:nvSpPr>
        <p:spPr>
          <a:xfrm>
            <a:off x="374149" y="2451400"/>
            <a:ext cx="1453174" cy="1385929"/>
          </a:xfrm>
        </p:spPr>
        <p:txBody>
          <a:bodyPr wrap="square" lIns="0" tIns="0" rIns="0" bIns="0" anchor="b" anchorCtr="0">
            <a:noAutofit/>
          </a:bodyPr>
          <a:lstStyle>
            <a:lvl1pPr marL="0" indent="0">
              <a:lnSpc>
                <a:spcPct val="100000"/>
              </a:lnSpc>
              <a:spcBef>
                <a:spcPts val="0"/>
              </a:spcBef>
              <a:buNone/>
              <a:defRPr sz="9600" b="0" i="0" cap="all" baseline="0">
                <a:solidFill>
                  <a:schemeClr val="bg1">
                    <a:lumMod val="65000"/>
                  </a:schemeClr>
                </a:solidFill>
                <a:latin typeface="Calibri" panose="020F0502020204030204" pitchFamily="34" charset="0"/>
                <a:cs typeface="Calibri" panose="020F0502020204030204" pitchFamily="34" charset="0"/>
              </a:defRPr>
            </a:lvl1pPr>
          </a:lstStyle>
          <a:p>
            <a:pPr lvl="0"/>
            <a:r>
              <a:rPr lang="fr-FR" dirty="0"/>
              <a:t>00</a:t>
            </a:r>
          </a:p>
        </p:txBody>
      </p:sp>
      <p:sp>
        <p:nvSpPr>
          <p:cNvPr id="12"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82956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51734F6-A094-624E-93E4-26997EDFAC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F40AFC71-3EAD-274C-BFAB-6ACDC6FCCF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8" name="Ellipse 7">
            <a:extLst>
              <a:ext uri="{FF2B5EF4-FFF2-40B4-BE49-F238E27FC236}">
                <a16:creationId xmlns:a16="http://schemas.microsoft.com/office/drawing/2014/main" id="{3B3C7F6A-A46B-B44B-957C-24762297CB95}"/>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FFED2087-DB2D-D24A-99DB-DFAD38FDECE0}"/>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numéro de diapositive 5">
            <a:extLst>
              <a:ext uri="{FF2B5EF4-FFF2-40B4-BE49-F238E27FC236}">
                <a16:creationId xmlns:a16="http://schemas.microsoft.com/office/drawing/2014/main" id="{65D934D9-43C6-134E-A8BE-0B94B0C7D82E}"/>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DINOT" panose="020B0504020101020102" pitchFamily="34" charset="77"/>
              </a:rPr>
              <a:pPr/>
              <a:t>‹#›</a:t>
            </a:fld>
            <a:endParaRPr lang="fr-FR" sz="900" b="0" i="0" dirty="0">
              <a:latin typeface="DINOT" panose="020B0504020101020102" pitchFamily="34" charset="77"/>
            </a:endParaRPr>
          </a:p>
        </p:txBody>
      </p:sp>
      <p:sp>
        <p:nvSpPr>
          <p:cNvPr id="14" name="ZoneTexte 13">
            <a:extLst>
              <a:ext uri="{FF2B5EF4-FFF2-40B4-BE49-F238E27FC236}">
                <a16:creationId xmlns:a16="http://schemas.microsoft.com/office/drawing/2014/main" id="{DE699B34-45F6-BB4F-A039-56112E2D4F6A}"/>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DINOT" panose="020B0504020101020102" pitchFamily="34" charset="77"/>
              </a:rPr>
              <a:t>Copyright © 2021 by </a:t>
            </a:r>
            <a:r>
              <a:rPr lang="fr-FR" sz="700" dirty="0" err="1">
                <a:solidFill>
                  <a:schemeClr val="bg1">
                    <a:lumMod val="75000"/>
                  </a:schemeClr>
                </a:solidFill>
                <a:latin typeface="DINOT" panose="020B0504020101020102" pitchFamily="34" charset="77"/>
              </a:rPr>
              <a:t>Spacebel</a:t>
            </a:r>
            <a:r>
              <a:rPr lang="fr-FR" sz="700" dirty="0">
                <a:solidFill>
                  <a:schemeClr val="bg1">
                    <a:lumMod val="75000"/>
                  </a:schemeClr>
                </a:solidFill>
                <a:latin typeface="DINOT" panose="020B0504020101020102" pitchFamily="34" charset="77"/>
              </a:rPr>
              <a:t> - All </a:t>
            </a:r>
            <a:r>
              <a:rPr lang="fr-FR" sz="700" dirty="0" err="1">
                <a:solidFill>
                  <a:schemeClr val="bg1">
                    <a:lumMod val="75000"/>
                  </a:schemeClr>
                </a:solidFill>
                <a:latin typeface="Calibri" panose="020F0502020204030204" pitchFamily="34" charset="0"/>
                <a:cs typeface="Calibri" panose="020F0502020204030204" pitchFamily="34" charset="0"/>
              </a:rPr>
              <a:t>rights</a:t>
            </a:r>
            <a:r>
              <a:rPr lang="fr-FR" sz="700" dirty="0">
                <a:solidFill>
                  <a:schemeClr val="bg1">
                    <a:lumMod val="75000"/>
                  </a:schemeClr>
                </a:solidFill>
                <a:latin typeface="DINOT" panose="020B0504020101020102" pitchFamily="34" charset="77"/>
              </a:rPr>
              <a:t> </a:t>
            </a:r>
            <a:r>
              <a:rPr lang="fr-FR" sz="700" dirty="0" err="1">
                <a:solidFill>
                  <a:schemeClr val="bg1">
                    <a:lumMod val="75000"/>
                  </a:schemeClr>
                </a:solidFill>
                <a:latin typeface="DINOT" panose="020B0504020101020102" pitchFamily="34" charset="77"/>
              </a:rPr>
              <a:t>reserved</a:t>
            </a:r>
            <a:endParaRPr lang="fr-FR" sz="700" dirty="0">
              <a:solidFill>
                <a:schemeClr val="bg1">
                  <a:lumMod val="75000"/>
                </a:schemeClr>
              </a:solidFill>
              <a:latin typeface="DINOT" panose="020B0504020101020102" pitchFamily="34" charset="77"/>
            </a:endParaRPr>
          </a:p>
        </p:txBody>
      </p:sp>
      <p:sp>
        <p:nvSpPr>
          <p:cNvPr id="12"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95521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FDE76EA-A111-1844-9133-7E0D5406B4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Espace réservé du texte 2">
            <a:extLst>
              <a:ext uri="{FF2B5EF4-FFF2-40B4-BE49-F238E27FC236}">
                <a16:creationId xmlns:a16="http://schemas.microsoft.com/office/drawing/2014/main" id="{4E9CD21A-C8F3-A54A-8D57-D6A1D4D28967}"/>
              </a:ext>
            </a:extLst>
          </p:cNvPr>
          <p:cNvSpPr>
            <a:spLocks noGrp="1"/>
          </p:cNvSpPr>
          <p:nvPr>
            <p:ph type="body" sz="quarter" idx="13" hasCustomPrompt="1"/>
          </p:nvPr>
        </p:nvSpPr>
        <p:spPr>
          <a:xfrm>
            <a:off x="415241" y="809620"/>
            <a:ext cx="9360000" cy="677108"/>
          </a:xfrm>
        </p:spPr>
        <p:txBody>
          <a:bodyPr lIns="0" tIns="0" rIns="0" bIns="0" anchor="t" anchorCtr="0">
            <a:spAutoFit/>
          </a:bodyPr>
          <a:lstStyle>
            <a:lvl1pPr marL="0" indent="0">
              <a:lnSpc>
                <a:spcPct val="100000"/>
              </a:lnSpc>
              <a:spcBef>
                <a:spcPts val="0"/>
              </a:spcBef>
              <a:buNone/>
              <a:defRPr sz="4400" b="1" i="0" cap="all" baseline="0">
                <a:solidFill>
                  <a:schemeClr val="bg2">
                    <a:lumMod val="10000"/>
                  </a:schemeClr>
                </a:solidFill>
                <a:latin typeface="+mn-lt"/>
              </a:defRPr>
            </a:lvl1pPr>
          </a:lstStyle>
          <a:p>
            <a:pPr lvl="0"/>
            <a:r>
              <a:rPr lang="fr-FR" dirty="0"/>
              <a:t>Enter TITLE</a:t>
            </a:r>
          </a:p>
        </p:txBody>
      </p:sp>
      <p:pic>
        <p:nvPicPr>
          <p:cNvPr id="10" name="Image 9">
            <a:extLst>
              <a:ext uri="{FF2B5EF4-FFF2-40B4-BE49-F238E27FC236}">
                <a16:creationId xmlns:a16="http://schemas.microsoft.com/office/drawing/2014/main" id="{321AE1B0-3A60-9C4F-B607-8621A24B7F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13" name="Ellipse 12">
            <a:extLst>
              <a:ext uri="{FF2B5EF4-FFF2-40B4-BE49-F238E27FC236}">
                <a16:creationId xmlns:a16="http://schemas.microsoft.com/office/drawing/2014/main" id="{455679DD-0A5F-724F-B2F6-FCD1DBBE551B}"/>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92C71C3D-F567-BB40-89EC-FF12F8AE2027}"/>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numéro de diapositive 5">
            <a:extLst>
              <a:ext uri="{FF2B5EF4-FFF2-40B4-BE49-F238E27FC236}">
                <a16:creationId xmlns:a16="http://schemas.microsoft.com/office/drawing/2014/main" id="{2BA3F7B3-0EDE-3344-AD12-679A0497507D}"/>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mn-lt"/>
              </a:rPr>
              <a:pPr/>
              <a:t>‹#›</a:t>
            </a:fld>
            <a:endParaRPr lang="fr-FR" sz="900" b="0" i="0" dirty="0">
              <a:latin typeface="+mn-lt"/>
            </a:endParaRPr>
          </a:p>
        </p:txBody>
      </p:sp>
      <p:sp>
        <p:nvSpPr>
          <p:cNvPr id="18" name="Espace réservé du texte 29">
            <a:extLst>
              <a:ext uri="{FF2B5EF4-FFF2-40B4-BE49-F238E27FC236}">
                <a16:creationId xmlns:a16="http://schemas.microsoft.com/office/drawing/2014/main" id="{C3E2833E-601C-E44A-8A7E-24EAC1B11D30}"/>
              </a:ext>
            </a:extLst>
          </p:cNvPr>
          <p:cNvSpPr>
            <a:spLocks noGrp="1"/>
          </p:cNvSpPr>
          <p:nvPr>
            <p:ph type="body" sz="quarter" idx="18" hasCustomPrompt="1"/>
          </p:nvPr>
        </p:nvSpPr>
        <p:spPr>
          <a:xfrm>
            <a:off x="415961" y="1486728"/>
            <a:ext cx="9360000" cy="228594"/>
          </a:xfrm>
        </p:spPr>
        <p:txBody>
          <a:bodyPr lIns="0" tIns="0" rIns="0" bIns="0">
            <a:normAutofit/>
          </a:bodyPr>
          <a:lstStyle>
            <a:lvl1pPr marL="0" indent="0">
              <a:buNone/>
              <a:defRPr sz="1600" b="0" i="0">
                <a:solidFill>
                  <a:srgbClr val="039BD8"/>
                </a:solidFill>
                <a:latin typeface="+mn-lt"/>
              </a:defRPr>
            </a:lvl1pPr>
          </a:lstStyle>
          <a:p>
            <a:pPr lvl="0"/>
            <a:r>
              <a:rPr lang="fr-FR" dirty="0" err="1"/>
              <a:t>Presentation</a:t>
            </a:r>
            <a:r>
              <a:rPr lang="fr-FR" dirty="0"/>
              <a:t> to &lt;AUDIENCE&gt;</a:t>
            </a:r>
          </a:p>
        </p:txBody>
      </p:sp>
      <p:sp>
        <p:nvSpPr>
          <p:cNvPr id="21" name="ZoneTexte 20">
            <a:extLst>
              <a:ext uri="{FF2B5EF4-FFF2-40B4-BE49-F238E27FC236}">
                <a16:creationId xmlns:a16="http://schemas.microsoft.com/office/drawing/2014/main" id="{2AB47667-8AE3-3E49-B1BF-4E84448DACD9}"/>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mn-lt"/>
              </a:rPr>
              <a:t>Copyright © 2021 by </a:t>
            </a:r>
            <a:r>
              <a:rPr lang="fr-FR" sz="700" dirty="0" err="1">
                <a:solidFill>
                  <a:schemeClr val="bg1">
                    <a:lumMod val="75000"/>
                  </a:schemeClr>
                </a:solidFill>
                <a:latin typeface="+mn-lt"/>
              </a:rPr>
              <a:t>Spacebel</a:t>
            </a:r>
            <a:r>
              <a:rPr lang="fr-FR" sz="700" dirty="0">
                <a:solidFill>
                  <a:schemeClr val="bg1">
                    <a:lumMod val="75000"/>
                  </a:schemeClr>
                </a:solidFill>
                <a:latin typeface="+mn-lt"/>
              </a:rPr>
              <a:t> - All </a:t>
            </a:r>
            <a:r>
              <a:rPr lang="fr-FR" sz="700" dirty="0" err="1">
                <a:solidFill>
                  <a:schemeClr val="bg1">
                    <a:lumMod val="75000"/>
                  </a:schemeClr>
                </a:solidFill>
                <a:latin typeface="+mn-lt"/>
              </a:rPr>
              <a:t>rights</a:t>
            </a:r>
            <a:r>
              <a:rPr lang="fr-FR" sz="700" dirty="0">
                <a:solidFill>
                  <a:schemeClr val="bg1">
                    <a:lumMod val="75000"/>
                  </a:schemeClr>
                </a:solidFill>
                <a:latin typeface="+mn-lt"/>
              </a:rPr>
              <a:t> </a:t>
            </a:r>
            <a:r>
              <a:rPr lang="fr-FR" sz="700" dirty="0" err="1">
                <a:solidFill>
                  <a:schemeClr val="bg1">
                    <a:lumMod val="75000"/>
                  </a:schemeClr>
                </a:solidFill>
                <a:latin typeface="+mn-lt"/>
              </a:rPr>
              <a:t>reserved</a:t>
            </a:r>
            <a:endParaRPr lang="fr-FR" sz="700" dirty="0">
              <a:solidFill>
                <a:schemeClr val="bg1">
                  <a:lumMod val="75000"/>
                </a:schemeClr>
              </a:solidFill>
              <a:latin typeface="+mn-lt"/>
            </a:endParaRPr>
          </a:p>
        </p:txBody>
      </p:sp>
      <p:sp>
        <p:nvSpPr>
          <p:cNvPr id="12"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41749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Simp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FDE76EA-A111-1844-9133-7E0D5406B4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Espace réservé du texte 2">
            <a:extLst>
              <a:ext uri="{FF2B5EF4-FFF2-40B4-BE49-F238E27FC236}">
                <a16:creationId xmlns:a16="http://schemas.microsoft.com/office/drawing/2014/main" id="{4E9CD21A-C8F3-A54A-8D57-D6A1D4D28967}"/>
              </a:ext>
            </a:extLst>
          </p:cNvPr>
          <p:cNvSpPr>
            <a:spLocks noGrp="1"/>
          </p:cNvSpPr>
          <p:nvPr>
            <p:ph type="body" sz="quarter" idx="13" hasCustomPrompt="1"/>
          </p:nvPr>
        </p:nvSpPr>
        <p:spPr>
          <a:xfrm>
            <a:off x="415241" y="809620"/>
            <a:ext cx="9360000" cy="677108"/>
          </a:xfrm>
        </p:spPr>
        <p:txBody>
          <a:bodyPr lIns="0" tIns="0" rIns="0" bIns="0" anchor="t" anchorCtr="0">
            <a:spAutoFit/>
          </a:bodyPr>
          <a:lstStyle>
            <a:lvl1pPr marL="0" indent="0">
              <a:lnSpc>
                <a:spcPct val="100000"/>
              </a:lnSpc>
              <a:spcBef>
                <a:spcPts val="0"/>
              </a:spcBef>
              <a:buNone/>
              <a:defRPr sz="4400" b="1" i="0" cap="all" baseline="0">
                <a:solidFill>
                  <a:schemeClr val="bg2">
                    <a:lumMod val="10000"/>
                  </a:schemeClr>
                </a:solidFill>
                <a:latin typeface="+mn-lt"/>
              </a:defRPr>
            </a:lvl1pPr>
          </a:lstStyle>
          <a:p>
            <a:pPr lvl="0"/>
            <a:r>
              <a:rPr lang="fr-FR" dirty="0"/>
              <a:t>Enter TITLE</a:t>
            </a:r>
          </a:p>
        </p:txBody>
      </p:sp>
      <p:pic>
        <p:nvPicPr>
          <p:cNvPr id="10" name="Image 9">
            <a:extLst>
              <a:ext uri="{FF2B5EF4-FFF2-40B4-BE49-F238E27FC236}">
                <a16:creationId xmlns:a16="http://schemas.microsoft.com/office/drawing/2014/main" id="{321AE1B0-3A60-9C4F-B607-8621A24B7F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12" name="Espace réservé du texte 3">
            <a:extLst>
              <a:ext uri="{FF2B5EF4-FFF2-40B4-BE49-F238E27FC236}">
                <a16:creationId xmlns:a16="http://schemas.microsoft.com/office/drawing/2014/main" id="{B8002512-EF5C-CB48-90D1-CC9E2212AB6E}"/>
              </a:ext>
            </a:extLst>
          </p:cNvPr>
          <p:cNvSpPr>
            <a:spLocks noGrp="1"/>
          </p:cNvSpPr>
          <p:nvPr>
            <p:ph type="body" sz="quarter" idx="21" hasCustomPrompt="1"/>
          </p:nvPr>
        </p:nvSpPr>
        <p:spPr>
          <a:xfrm>
            <a:off x="406466" y="1927467"/>
            <a:ext cx="9360000" cy="4351651"/>
          </a:xfrm>
        </p:spPr>
        <p:txBody>
          <a:bodyPr lIns="0" tIns="0" rIns="0" bIns="0"/>
          <a:lstStyle>
            <a:lvl1pPr marL="311150" indent="-304800">
              <a:buFontTx/>
              <a:buBlip>
                <a:blip r:embed="rId4"/>
              </a:buBlip>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a:p>
            <a:pPr lvl="1"/>
            <a:r>
              <a:rPr lang="fr-FR" dirty="0" err="1"/>
              <a:t>Sub</a:t>
            </a:r>
            <a:r>
              <a:rPr lang="fr-FR" dirty="0"/>
              <a:t> </a:t>
            </a:r>
            <a:r>
              <a:rPr lang="fr-FR" dirty="0" err="1"/>
              <a:t>list</a:t>
            </a:r>
            <a:r>
              <a:rPr lang="fr-FR" dirty="0"/>
              <a:t> 1</a:t>
            </a:r>
          </a:p>
          <a:p>
            <a:pPr lvl="2"/>
            <a:r>
              <a:rPr lang="fr-FR" dirty="0" err="1"/>
              <a:t>Sub</a:t>
            </a:r>
            <a:r>
              <a:rPr lang="fr-FR" dirty="0"/>
              <a:t> </a:t>
            </a:r>
            <a:r>
              <a:rPr lang="fr-FR" dirty="0" err="1"/>
              <a:t>list</a:t>
            </a:r>
            <a:r>
              <a:rPr lang="fr-FR" dirty="0"/>
              <a:t> 2</a:t>
            </a:r>
          </a:p>
          <a:p>
            <a:pPr lvl="3"/>
            <a:r>
              <a:rPr lang="fr-FR" dirty="0" err="1"/>
              <a:t>Sub</a:t>
            </a:r>
            <a:r>
              <a:rPr lang="fr-FR" dirty="0"/>
              <a:t> </a:t>
            </a:r>
            <a:r>
              <a:rPr lang="fr-FR" dirty="0" err="1"/>
              <a:t>list</a:t>
            </a:r>
            <a:r>
              <a:rPr lang="fr-FR" dirty="0"/>
              <a:t> 3</a:t>
            </a:r>
          </a:p>
        </p:txBody>
      </p:sp>
      <p:sp>
        <p:nvSpPr>
          <p:cNvPr id="13" name="Ellipse 12">
            <a:extLst>
              <a:ext uri="{FF2B5EF4-FFF2-40B4-BE49-F238E27FC236}">
                <a16:creationId xmlns:a16="http://schemas.microsoft.com/office/drawing/2014/main" id="{455679DD-0A5F-724F-B2F6-FCD1DBBE551B}"/>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92C71C3D-F567-BB40-89EC-FF12F8AE2027}"/>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numéro de diapositive 5">
            <a:extLst>
              <a:ext uri="{FF2B5EF4-FFF2-40B4-BE49-F238E27FC236}">
                <a16:creationId xmlns:a16="http://schemas.microsoft.com/office/drawing/2014/main" id="{2BA3F7B3-0EDE-3344-AD12-679A0497507D}"/>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mn-lt"/>
              </a:rPr>
              <a:pPr/>
              <a:t>‹#›</a:t>
            </a:fld>
            <a:endParaRPr lang="fr-FR" sz="900" b="0" i="0" dirty="0">
              <a:latin typeface="+mn-lt"/>
            </a:endParaRPr>
          </a:p>
        </p:txBody>
      </p:sp>
      <p:sp>
        <p:nvSpPr>
          <p:cNvPr id="18" name="Espace réservé du texte 29">
            <a:extLst>
              <a:ext uri="{FF2B5EF4-FFF2-40B4-BE49-F238E27FC236}">
                <a16:creationId xmlns:a16="http://schemas.microsoft.com/office/drawing/2014/main" id="{C3E2833E-601C-E44A-8A7E-24EAC1B11D30}"/>
              </a:ext>
            </a:extLst>
          </p:cNvPr>
          <p:cNvSpPr>
            <a:spLocks noGrp="1"/>
          </p:cNvSpPr>
          <p:nvPr>
            <p:ph type="body" sz="quarter" idx="18" hasCustomPrompt="1"/>
          </p:nvPr>
        </p:nvSpPr>
        <p:spPr>
          <a:xfrm>
            <a:off x="415961" y="1486728"/>
            <a:ext cx="9360000" cy="228594"/>
          </a:xfrm>
        </p:spPr>
        <p:txBody>
          <a:bodyPr lIns="0" tIns="0" rIns="0" bIns="0">
            <a:normAutofit/>
          </a:bodyPr>
          <a:lstStyle>
            <a:lvl1pPr marL="0" indent="0">
              <a:buNone/>
              <a:defRPr sz="1600" b="0" i="0">
                <a:solidFill>
                  <a:srgbClr val="039BD8"/>
                </a:solidFill>
                <a:latin typeface="+mn-lt"/>
              </a:defRPr>
            </a:lvl1pPr>
          </a:lstStyle>
          <a:p>
            <a:pPr lvl="0"/>
            <a:r>
              <a:rPr lang="fr-FR" dirty="0" err="1"/>
              <a:t>Presentation</a:t>
            </a:r>
            <a:r>
              <a:rPr lang="fr-FR" dirty="0"/>
              <a:t> to &lt;AUDIENCE&gt;</a:t>
            </a:r>
          </a:p>
        </p:txBody>
      </p:sp>
      <p:sp>
        <p:nvSpPr>
          <p:cNvPr id="21" name="ZoneTexte 20">
            <a:extLst>
              <a:ext uri="{FF2B5EF4-FFF2-40B4-BE49-F238E27FC236}">
                <a16:creationId xmlns:a16="http://schemas.microsoft.com/office/drawing/2014/main" id="{2AB47667-8AE3-3E49-B1BF-4E84448DACD9}"/>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mn-lt"/>
              </a:rPr>
              <a:t>Copyright © 2021 by </a:t>
            </a:r>
            <a:r>
              <a:rPr lang="fr-FR" sz="700" dirty="0" err="1">
                <a:solidFill>
                  <a:schemeClr val="bg1">
                    <a:lumMod val="75000"/>
                  </a:schemeClr>
                </a:solidFill>
                <a:latin typeface="+mn-lt"/>
              </a:rPr>
              <a:t>Spacebel</a:t>
            </a:r>
            <a:r>
              <a:rPr lang="fr-FR" sz="700" dirty="0">
                <a:solidFill>
                  <a:schemeClr val="bg1">
                    <a:lumMod val="75000"/>
                  </a:schemeClr>
                </a:solidFill>
                <a:latin typeface="+mn-lt"/>
              </a:rPr>
              <a:t> - All </a:t>
            </a:r>
            <a:r>
              <a:rPr lang="fr-FR" sz="700" dirty="0" err="1">
                <a:solidFill>
                  <a:schemeClr val="bg1">
                    <a:lumMod val="75000"/>
                  </a:schemeClr>
                </a:solidFill>
                <a:latin typeface="+mn-lt"/>
              </a:rPr>
              <a:t>rights</a:t>
            </a:r>
            <a:r>
              <a:rPr lang="fr-FR" sz="700" dirty="0">
                <a:solidFill>
                  <a:schemeClr val="bg1">
                    <a:lumMod val="75000"/>
                  </a:schemeClr>
                </a:solidFill>
                <a:latin typeface="+mn-lt"/>
              </a:rPr>
              <a:t> </a:t>
            </a:r>
            <a:r>
              <a:rPr lang="fr-FR" sz="700" dirty="0" err="1">
                <a:solidFill>
                  <a:schemeClr val="bg1">
                    <a:lumMod val="75000"/>
                  </a:schemeClr>
                </a:solidFill>
                <a:latin typeface="+mn-lt"/>
              </a:rPr>
              <a:t>reserved</a:t>
            </a:r>
            <a:endParaRPr lang="fr-FR" sz="700" dirty="0">
              <a:solidFill>
                <a:schemeClr val="bg1">
                  <a:lumMod val="75000"/>
                </a:schemeClr>
              </a:solidFill>
              <a:latin typeface="+mn-lt"/>
            </a:endParaRPr>
          </a:p>
        </p:txBody>
      </p:sp>
      <p:sp>
        <p:nvSpPr>
          <p:cNvPr id="14"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121323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Lis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FDE76EA-A111-1844-9133-7E0D5406B4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Espace réservé du texte 2">
            <a:extLst>
              <a:ext uri="{FF2B5EF4-FFF2-40B4-BE49-F238E27FC236}">
                <a16:creationId xmlns:a16="http://schemas.microsoft.com/office/drawing/2014/main" id="{4E9CD21A-C8F3-A54A-8D57-D6A1D4D28967}"/>
              </a:ext>
            </a:extLst>
          </p:cNvPr>
          <p:cNvSpPr>
            <a:spLocks noGrp="1"/>
          </p:cNvSpPr>
          <p:nvPr>
            <p:ph type="body" sz="quarter" idx="13" hasCustomPrompt="1"/>
          </p:nvPr>
        </p:nvSpPr>
        <p:spPr>
          <a:xfrm>
            <a:off x="415241" y="809620"/>
            <a:ext cx="9360000" cy="677108"/>
          </a:xfrm>
        </p:spPr>
        <p:txBody>
          <a:bodyPr lIns="0" tIns="0" rIns="0" bIns="0" anchor="t" anchorCtr="0">
            <a:spAutoFit/>
          </a:bodyPr>
          <a:lstStyle>
            <a:lvl1pPr marL="0" indent="0">
              <a:lnSpc>
                <a:spcPct val="100000"/>
              </a:lnSpc>
              <a:spcBef>
                <a:spcPts val="0"/>
              </a:spcBef>
              <a:buNone/>
              <a:defRPr sz="4400" b="1" i="0" cap="all" baseline="0">
                <a:solidFill>
                  <a:schemeClr val="bg2">
                    <a:lumMod val="10000"/>
                  </a:schemeClr>
                </a:solidFill>
                <a:latin typeface="+mn-lt"/>
              </a:defRPr>
            </a:lvl1pPr>
          </a:lstStyle>
          <a:p>
            <a:pPr lvl="0"/>
            <a:r>
              <a:rPr lang="fr-FR" dirty="0"/>
              <a:t>Enter TITLE</a:t>
            </a:r>
          </a:p>
        </p:txBody>
      </p:sp>
      <p:pic>
        <p:nvPicPr>
          <p:cNvPr id="10" name="Image 9">
            <a:extLst>
              <a:ext uri="{FF2B5EF4-FFF2-40B4-BE49-F238E27FC236}">
                <a16:creationId xmlns:a16="http://schemas.microsoft.com/office/drawing/2014/main" id="{321AE1B0-3A60-9C4F-B607-8621A24B7F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12" name="Espace réservé du texte 3">
            <a:extLst>
              <a:ext uri="{FF2B5EF4-FFF2-40B4-BE49-F238E27FC236}">
                <a16:creationId xmlns:a16="http://schemas.microsoft.com/office/drawing/2014/main" id="{B8002512-EF5C-CB48-90D1-CC9E2212AB6E}"/>
              </a:ext>
            </a:extLst>
          </p:cNvPr>
          <p:cNvSpPr>
            <a:spLocks noGrp="1"/>
          </p:cNvSpPr>
          <p:nvPr>
            <p:ph type="body" sz="quarter" idx="21" hasCustomPrompt="1"/>
          </p:nvPr>
        </p:nvSpPr>
        <p:spPr>
          <a:xfrm>
            <a:off x="406466" y="1927468"/>
            <a:ext cx="9360000" cy="1375290"/>
          </a:xfrm>
        </p:spPr>
        <p:txBody>
          <a:bodyPr lIns="0" tIns="0" rIns="0" bIns="0"/>
          <a:lstStyle>
            <a:lvl1pPr marL="311150" indent="-304800">
              <a:buFontTx/>
              <a:buBlip>
                <a:blip r:embed="rId4"/>
              </a:buBlip>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a:p>
            <a:pPr lvl="1"/>
            <a:r>
              <a:rPr lang="fr-FR" dirty="0" err="1"/>
              <a:t>Sub</a:t>
            </a:r>
            <a:r>
              <a:rPr lang="fr-FR" dirty="0"/>
              <a:t> </a:t>
            </a:r>
            <a:r>
              <a:rPr lang="fr-FR" dirty="0" err="1"/>
              <a:t>list</a:t>
            </a:r>
            <a:r>
              <a:rPr lang="fr-FR" dirty="0"/>
              <a:t> 1</a:t>
            </a:r>
          </a:p>
          <a:p>
            <a:pPr lvl="2"/>
            <a:r>
              <a:rPr lang="fr-FR" dirty="0" err="1"/>
              <a:t>Sub</a:t>
            </a:r>
            <a:r>
              <a:rPr lang="fr-FR" dirty="0"/>
              <a:t> </a:t>
            </a:r>
            <a:r>
              <a:rPr lang="fr-FR" dirty="0" err="1"/>
              <a:t>list</a:t>
            </a:r>
            <a:r>
              <a:rPr lang="fr-FR" dirty="0"/>
              <a:t> 2</a:t>
            </a:r>
          </a:p>
          <a:p>
            <a:pPr lvl="3"/>
            <a:r>
              <a:rPr lang="fr-FR" dirty="0" err="1"/>
              <a:t>Sub</a:t>
            </a:r>
            <a:r>
              <a:rPr lang="fr-FR" dirty="0"/>
              <a:t> </a:t>
            </a:r>
            <a:r>
              <a:rPr lang="fr-FR" dirty="0" err="1"/>
              <a:t>list</a:t>
            </a:r>
            <a:r>
              <a:rPr lang="fr-FR" dirty="0"/>
              <a:t> 3</a:t>
            </a:r>
          </a:p>
        </p:txBody>
      </p:sp>
      <p:sp>
        <p:nvSpPr>
          <p:cNvPr id="14" name="Espace réservé du texte 3">
            <a:extLst>
              <a:ext uri="{FF2B5EF4-FFF2-40B4-BE49-F238E27FC236}">
                <a16:creationId xmlns:a16="http://schemas.microsoft.com/office/drawing/2014/main" id="{97E3CF20-D8E4-CB4B-9F11-E58F39F649DA}"/>
              </a:ext>
            </a:extLst>
          </p:cNvPr>
          <p:cNvSpPr>
            <a:spLocks noGrp="1"/>
          </p:cNvSpPr>
          <p:nvPr>
            <p:ph type="body" sz="quarter" idx="22" hasCustomPrompt="1"/>
          </p:nvPr>
        </p:nvSpPr>
        <p:spPr>
          <a:xfrm>
            <a:off x="406466" y="3415352"/>
            <a:ext cx="9360000" cy="1375290"/>
          </a:xfrm>
        </p:spPr>
        <p:txBody>
          <a:bodyPr lIns="0" tIns="0" rIns="0" bIns="0"/>
          <a:lstStyle>
            <a:lvl1pPr marL="311150" indent="-304800">
              <a:buFontTx/>
              <a:buBlip>
                <a:blip r:embed="rId4"/>
              </a:buBlip>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a:p>
            <a:pPr lvl="1"/>
            <a:r>
              <a:rPr lang="fr-FR" dirty="0" err="1"/>
              <a:t>Sub</a:t>
            </a:r>
            <a:r>
              <a:rPr lang="fr-FR" dirty="0"/>
              <a:t> </a:t>
            </a:r>
            <a:r>
              <a:rPr lang="fr-FR" dirty="0" err="1"/>
              <a:t>list</a:t>
            </a:r>
            <a:r>
              <a:rPr lang="fr-FR" dirty="0"/>
              <a:t> 1</a:t>
            </a:r>
          </a:p>
          <a:p>
            <a:pPr lvl="2"/>
            <a:r>
              <a:rPr lang="fr-FR" dirty="0" err="1"/>
              <a:t>Sub</a:t>
            </a:r>
            <a:r>
              <a:rPr lang="fr-FR" dirty="0"/>
              <a:t> </a:t>
            </a:r>
            <a:r>
              <a:rPr lang="fr-FR" dirty="0" err="1"/>
              <a:t>list</a:t>
            </a:r>
            <a:r>
              <a:rPr lang="fr-FR" dirty="0"/>
              <a:t> 2</a:t>
            </a:r>
          </a:p>
          <a:p>
            <a:pPr lvl="3"/>
            <a:r>
              <a:rPr lang="fr-FR" dirty="0" err="1"/>
              <a:t>Sub</a:t>
            </a:r>
            <a:r>
              <a:rPr lang="fr-FR" dirty="0"/>
              <a:t> </a:t>
            </a:r>
            <a:r>
              <a:rPr lang="fr-FR" dirty="0" err="1"/>
              <a:t>list</a:t>
            </a:r>
            <a:r>
              <a:rPr lang="fr-FR" dirty="0"/>
              <a:t> 3</a:t>
            </a:r>
          </a:p>
        </p:txBody>
      </p:sp>
      <p:sp>
        <p:nvSpPr>
          <p:cNvPr id="15" name="Espace réservé du texte 3">
            <a:extLst>
              <a:ext uri="{FF2B5EF4-FFF2-40B4-BE49-F238E27FC236}">
                <a16:creationId xmlns:a16="http://schemas.microsoft.com/office/drawing/2014/main" id="{FC2A80EC-5DC7-FF4D-89C6-D05F06912BF1}"/>
              </a:ext>
            </a:extLst>
          </p:cNvPr>
          <p:cNvSpPr>
            <a:spLocks noGrp="1"/>
          </p:cNvSpPr>
          <p:nvPr>
            <p:ph type="body" sz="quarter" idx="24" hasCustomPrompt="1"/>
          </p:nvPr>
        </p:nvSpPr>
        <p:spPr>
          <a:xfrm>
            <a:off x="406466" y="4902958"/>
            <a:ext cx="9360000" cy="1375290"/>
          </a:xfrm>
        </p:spPr>
        <p:txBody>
          <a:bodyPr lIns="0" tIns="0" rIns="0" bIns="0"/>
          <a:lstStyle>
            <a:lvl1pPr marL="311150" indent="-304800">
              <a:buFontTx/>
              <a:buBlip>
                <a:blip r:embed="rId4"/>
              </a:buBlip>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a:p>
            <a:pPr lvl="1"/>
            <a:r>
              <a:rPr lang="fr-FR" dirty="0" err="1"/>
              <a:t>Sub</a:t>
            </a:r>
            <a:r>
              <a:rPr lang="fr-FR" dirty="0"/>
              <a:t> </a:t>
            </a:r>
            <a:r>
              <a:rPr lang="fr-FR" dirty="0" err="1"/>
              <a:t>list</a:t>
            </a:r>
            <a:r>
              <a:rPr lang="fr-FR" dirty="0"/>
              <a:t> 1</a:t>
            </a:r>
          </a:p>
          <a:p>
            <a:pPr lvl="2"/>
            <a:r>
              <a:rPr lang="fr-FR" dirty="0" err="1"/>
              <a:t>Sub</a:t>
            </a:r>
            <a:r>
              <a:rPr lang="fr-FR" dirty="0"/>
              <a:t> </a:t>
            </a:r>
            <a:r>
              <a:rPr lang="fr-FR" dirty="0" err="1"/>
              <a:t>list</a:t>
            </a:r>
            <a:r>
              <a:rPr lang="fr-FR" dirty="0"/>
              <a:t> 2</a:t>
            </a:r>
          </a:p>
          <a:p>
            <a:pPr lvl="3"/>
            <a:r>
              <a:rPr lang="fr-FR" dirty="0" err="1"/>
              <a:t>Sub</a:t>
            </a:r>
            <a:r>
              <a:rPr lang="fr-FR" dirty="0"/>
              <a:t> </a:t>
            </a:r>
            <a:r>
              <a:rPr lang="fr-FR" dirty="0" err="1"/>
              <a:t>list</a:t>
            </a:r>
            <a:r>
              <a:rPr lang="fr-FR" dirty="0"/>
              <a:t> 3</a:t>
            </a:r>
          </a:p>
        </p:txBody>
      </p:sp>
      <p:sp>
        <p:nvSpPr>
          <p:cNvPr id="13" name="Ellipse 12">
            <a:extLst>
              <a:ext uri="{FF2B5EF4-FFF2-40B4-BE49-F238E27FC236}">
                <a16:creationId xmlns:a16="http://schemas.microsoft.com/office/drawing/2014/main" id="{455679DD-0A5F-724F-B2F6-FCD1DBBE551B}"/>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92C71C3D-F567-BB40-89EC-FF12F8AE2027}"/>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numéro de diapositive 5">
            <a:extLst>
              <a:ext uri="{FF2B5EF4-FFF2-40B4-BE49-F238E27FC236}">
                <a16:creationId xmlns:a16="http://schemas.microsoft.com/office/drawing/2014/main" id="{2BA3F7B3-0EDE-3344-AD12-679A0497507D}"/>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mn-lt"/>
              </a:rPr>
              <a:pPr/>
              <a:t>‹#›</a:t>
            </a:fld>
            <a:endParaRPr lang="fr-FR" sz="900" b="0" i="0" dirty="0">
              <a:latin typeface="+mn-lt"/>
            </a:endParaRPr>
          </a:p>
        </p:txBody>
      </p:sp>
      <p:sp>
        <p:nvSpPr>
          <p:cNvPr id="18" name="Espace réservé du texte 29">
            <a:extLst>
              <a:ext uri="{FF2B5EF4-FFF2-40B4-BE49-F238E27FC236}">
                <a16:creationId xmlns:a16="http://schemas.microsoft.com/office/drawing/2014/main" id="{C3E2833E-601C-E44A-8A7E-24EAC1B11D30}"/>
              </a:ext>
            </a:extLst>
          </p:cNvPr>
          <p:cNvSpPr>
            <a:spLocks noGrp="1"/>
          </p:cNvSpPr>
          <p:nvPr>
            <p:ph type="body" sz="quarter" idx="18" hasCustomPrompt="1"/>
          </p:nvPr>
        </p:nvSpPr>
        <p:spPr>
          <a:xfrm>
            <a:off x="415961" y="1486728"/>
            <a:ext cx="9360000" cy="228594"/>
          </a:xfrm>
        </p:spPr>
        <p:txBody>
          <a:bodyPr lIns="0" tIns="0" rIns="0" bIns="0">
            <a:normAutofit/>
          </a:bodyPr>
          <a:lstStyle>
            <a:lvl1pPr marL="0" indent="0">
              <a:buNone/>
              <a:defRPr sz="1600" b="0" i="0">
                <a:solidFill>
                  <a:srgbClr val="039BD8"/>
                </a:solidFill>
                <a:latin typeface="+mn-lt"/>
              </a:defRPr>
            </a:lvl1pPr>
          </a:lstStyle>
          <a:p>
            <a:pPr lvl="0"/>
            <a:r>
              <a:rPr lang="fr-FR" dirty="0" err="1"/>
              <a:t>Presentation</a:t>
            </a:r>
            <a:r>
              <a:rPr lang="fr-FR" dirty="0"/>
              <a:t> to &lt;AUDIENCE&gt;</a:t>
            </a:r>
          </a:p>
        </p:txBody>
      </p:sp>
      <p:sp>
        <p:nvSpPr>
          <p:cNvPr id="21" name="ZoneTexte 20">
            <a:extLst>
              <a:ext uri="{FF2B5EF4-FFF2-40B4-BE49-F238E27FC236}">
                <a16:creationId xmlns:a16="http://schemas.microsoft.com/office/drawing/2014/main" id="{2AB47667-8AE3-3E49-B1BF-4E84448DACD9}"/>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mn-lt"/>
              </a:rPr>
              <a:t>Copyright © 2021 by </a:t>
            </a:r>
            <a:r>
              <a:rPr lang="fr-FR" sz="700" dirty="0" err="1">
                <a:solidFill>
                  <a:schemeClr val="bg1">
                    <a:lumMod val="75000"/>
                  </a:schemeClr>
                </a:solidFill>
                <a:latin typeface="+mn-lt"/>
              </a:rPr>
              <a:t>Spacebel</a:t>
            </a:r>
            <a:r>
              <a:rPr lang="fr-FR" sz="700" dirty="0">
                <a:solidFill>
                  <a:schemeClr val="bg1">
                    <a:lumMod val="75000"/>
                  </a:schemeClr>
                </a:solidFill>
                <a:latin typeface="+mn-lt"/>
              </a:rPr>
              <a:t> - All </a:t>
            </a:r>
            <a:r>
              <a:rPr lang="fr-FR" sz="700" dirty="0" err="1">
                <a:solidFill>
                  <a:schemeClr val="bg1">
                    <a:lumMod val="75000"/>
                  </a:schemeClr>
                </a:solidFill>
                <a:latin typeface="+mn-lt"/>
              </a:rPr>
              <a:t>rights</a:t>
            </a:r>
            <a:r>
              <a:rPr lang="fr-FR" sz="700" dirty="0">
                <a:solidFill>
                  <a:schemeClr val="bg1">
                    <a:lumMod val="75000"/>
                  </a:schemeClr>
                </a:solidFill>
                <a:latin typeface="+mn-lt"/>
              </a:rPr>
              <a:t> </a:t>
            </a:r>
            <a:r>
              <a:rPr lang="fr-FR" sz="700" dirty="0" err="1">
                <a:solidFill>
                  <a:schemeClr val="bg1">
                    <a:lumMod val="75000"/>
                  </a:schemeClr>
                </a:solidFill>
                <a:latin typeface="+mn-lt"/>
              </a:rPr>
              <a:t>reserved</a:t>
            </a:r>
            <a:endParaRPr lang="fr-FR" sz="700" dirty="0">
              <a:solidFill>
                <a:schemeClr val="bg1">
                  <a:lumMod val="75000"/>
                </a:schemeClr>
              </a:solidFill>
              <a:latin typeface="+mn-lt"/>
            </a:endParaRPr>
          </a:p>
        </p:txBody>
      </p:sp>
      <p:sp>
        <p:nvSpPr>
          <p:cNvPr id="19"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66221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CONTENT-Columns">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B23A835-6911-6544-AAD8-A938A33AB5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Espace réservé du contenu 2">
            <a:extLst>
              <a:ext uri="{FF2B5EF4-FFF2-40B4-BE49-F238E27FC236}">
                <a16:creationId xmlns:a16="http://schemas.microsoft.com/office/drawing/2014/main" id="{D1DF6D47-DE9D-CF46-8D66-94ECB1036612}"/>
              </a:ext>
            </a:extLst>
          </p:cNvPr>
          <p:cNvSpPr>
            <a:spLocks noGrp="1"/>
          </p:cNvSpPr>
          <p:nvPr>
            <p:ph sz="half" idx="1" hasCustomPrompt="1"/>
          </p:nvPr>
        </p:nvSpPr>
        <p:spPr>
          <a:xfrm>
            <a:off x="407185" y="1964698"/>
            <a:ext cx="4500000" cy="4351338"/>
          </a:xfrm>
        </p:spPr>
        <p:txBody>
          <a:bodyPr lIns="0" tIns="0" rIns="0" bIns="0"/>
          <a:lstStyle>
            <a:lvl1pPr marL="515938" indent="-381000">
              <a:buFontTx/>
              <a:buBlip>
                <a:blip r:embed="rId3"/>
              </a:buBlip>
              <a:tabLst/>
              <a:defRPr b="0" i="0">
                <a:solidFill>
                  <a:srgbClr val="039BD8"/>
                </a:solidFill>
                <a:latin typeface="+mn-lt"/>
              </a:defRPr>
            </a:lvl1pPr>
            <a:lvl2pPr marL="762000" indent="-209550">
              <a:tabLst/>
              <a:defRPr sz="2000" b="0" i="0">
                <a:solidFill>
                  <a:schemeClr val="bg1">
                    <a:lumMod val="50000"/>
                  </a:schemeClr>
                </a:solidFill>
                <a:latin typeface="+mn-lt"/>
              </a:defRPr>
            </a:lvl2pPr>
            <a:lvl3pPr>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a:p>
            <a:pPr lvl="1"/>
            <a:r>
              <a:rPr lang="fr-FR" dirty="0" err="1"/>
              <a:t>Sub</a:t>
            </a:r>
            <a:r>
              <a:rPr lang="fr-FR" dirty="0"/>
              <a:t> </a:t>
            </a:r>
            <a:r>
              <a:rPr lang="fr-FR" dirty="0" err="1"/>
              <a:t>list</a:t>
            </a:r>
            <a:r>
              <a:rPr lang="fr-FR" dirty="0"/>
              <a:t> 1</a:t>
            </a:r>
          </a:p>
          <a:p>
            <a:pPr lvl="2"/>
            <a:r>
              <a:rPr lang="fr-FR" dirty="0" err="1"/>
              <a:t>Sub</a:t>
            </a:r>
            <a:r>
              <a:rPr lang="fr-FR" dirty="0"/>
              <a:t> </a:t>
            </a:r>
            <a:r>
              <a:rPr lang="fr-FR" dirty="0" err="1"/>
              <a:t>list</a:t>
            </a:r>
            <a:r>
              <a:rPr lang="fr-FR" dirty="0"/>
              <a:t> 2</a:t>
            </a:r>
          </a:p>
          <a:p>
            <a:pPr lvl="3"/>
            <a:r>
              <a:rPr lang="fr-FR" dirty="0" err="1"/>
              <a:t>Sub</a:t>
            </a:r>
            <a:r>
              <a:rPr lang="fr-FR" dirty="0"/>
              <a:t> </a:t>
            </a:r>
            <a:r>
              <a:rPr lang="fr-FR" dirty="0" err="1"/>
              <a:t>list</a:t>
            </a:r>
            <a:r>
              <a:rPr lang="fr-FR" dirty="0"/>
              <a:t> 3</a:t>
            </a:r>
          </a:p>
        </p:txBody>
      </p:sp>
      <p:sp>
        <p:nvSpPr>
          <p:cNvPr id="14" name="Espace réservé du contenu 2">
            <a:extLst>
              <a:ext uri="{FF2B5EF4-FFF2-40B4-BE49-F238E27FC236}">
                <a16:creationId xmlns:a16="http://schemas.microsoft.com/office/drawing/2014/main" id="{06E57EB5-7F09-7C4E-BAEE-7210FC8C0021}"/>
              </a:ext>
            </a:extLst>
          </p:cNvPr>
          <p:cNvSpPr>
            <a:spLocks noGrp="1"/>
          </p:cNvSpPr>
          <p:nvPr>
            <p:ph sz="half" idx="24"/>
          </p:nvPr>
        </p:nvSpPr>
        <p:spPr>
          <a:xfrm>
            <a:off x="5266466" y="1964698"/>
            <a:ext cx="4500000" cy="4351338"/>
          </a:xfrm>
        </p:spPr>
        <p:txBody>
          <a:bodyPr lIns="0" tIns="0" rIns="0" bIns="0"/>
          <a:lstStyle>
            <a:lvl1pPr marL="134938" indent="0">
              <a:buFontTx/>
              <a:buNone/>
              <a:tabLst/>
              <a:defRPr b="0" i="0">
                <a:solidFill>
                  <a:srgbClr val="039BD8"/>
                </a:solidFill>
                <a:latin typeface="+mn-lt"/>
              </a:defRPr>
            </a:lvl1pPr>
            <a:lvl2pPr marL="762000" indent="-209550">
              <a:tabLst/>
              <a:defRPr sz="2000" b="0" i="0">
                <a:solidFill>
                  <a:schemeClr val="bg1">
                    <a:lumMod val="50000"/>
                  </a:schemeClr>
                </a:solidFill>
                <a:latin typeface="DINOT" panose="020B0504020101020102" pitchFamily="34" charset="77"/>
              </a:defRPr>
            </a:lvl2pPr>
            <a:lvl3pPr>
              <a:defRPr sz="1800" b="0" i="0">
                <a:solidFill>
                  <a:schemeClr val="bg1">
                    <a:lumMod val="50000"/>
                  </a:schemeClr>
                </a:solidFill>
                <a:latin typeface="DINOT" panose="020B0504020101020102" pitchFamily="34" charset="77"/>
              </a:defRPr>
            </a:lvl3pPr>
            <a:lvl4pPr>
              <a:defRPr sz="1600" b="0" i="0">
                <a:solidFill>
                  <a:schemeClr val="bg1">
                    <a:lumMod val="50000"/>
                  </a:schemeClr>
                </a:solidFill>
                <a:latin typeface="DINOT" panose="020B0504020101020102" pitchFamily="34" charset="77"/>
              </a:defRPr>
            </a:lvl4pPr>
          </a:lstStyle>
          <a:p>
            <a:pPr lvl="0"/>
            <a:r>
              <a:rPr lang="en-US"/>
              <a:t>Edit Master text styles</a:t>
            </a:r>
          </a:p>
        </p:txBody>
      </p:sp>
      <p:pic>
        <p:nvPicPr>
          <p:cNvPr id="13" name="Image 12">
            <a:extLst>
              <a:ext uri="{FF2B5EF4-FFF2-40B4-BE49-F238E27FC236}">
                <a16:creationId xmlns:a16="http://schemas.microsoft.com/office/drawing/2014/main" id="{6F17FD0D-46F8-F047-828E-EDCF92D28D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17" name="Espace réservé du texte 2">
            <a:extLst>
              <a:ext uri="{FF2B5EF4-FFF2-40B4-BE49-F238E27FC236}">
                <a16:creationId xmlns:a16="http://schemas.microsoft.com/office/drawing/2014/main" id="{3A95C65E-5DA2-C644-A44C-C3FC65449126}"/>
              </a:ext>
            </a:extLst>
          </p:cNvPr>
          <p:cNvSpPr>
            <a:spLocks noGrp="1"/>
          </p:cNvSpPr>
          <p:nvPr>
            <p:ph type="body" sz="quarter" idx="13" hasCustomPrompt="1"/>
          </p:nvPr>
        </p:nvSpPr>
        <p:spPr>
          <a:xfrm>
            <a:off x="406466" y="809620"/>
            <a:ext cx="9360000" cy="677108"/>
          </a:xfrm>
        </p:spPr>
        <p:txBody>
          <a:bodyPr lIns="0" tIns="0" rIns="0" bIns="0" anchor="t" anchorCtr="0">
            <a:spAutoFit/>
          </a:bodyPr>
          <a:lstStyle>
            <a:lvl1pPr marL="0" indent="0">
              <a:lnSpc>
                <a:spcPct val="100000"/>
              </a:lnSpc>
              <a:spcBef>
                <a:spcPts val="0"/>
              </a:spcBef>
              <a:buNone/>
              <a:defRPr sz="4400" b="1" i="0" cap="all" baseline="0">
                <a:solidFill>
                  <a:schemeClr val="bg2">
                    <a:lumMod val="10000"/>
                  </a:schemeClr>
                </a:solidFill>
                <a:latin typeface="+mn-lt"/>
              </a:defRPr>
            </a:lvl1pPr>
          </a:lstStyle>
          <a:p>
            <a:pPr lvl="0"/>
            <a:r>
              <a:rPr lang="fr-FR" dirty="0"/>
              <a:t>Enter TITLE</a:t>
            </a:r>
          </a:p>
        </p:txBody>
      </p:sp>
      <p:sp>
        <p:nvSpPr>
          <p:cNvPr id="11" name="Ellipse 10">
            <a:extLst>
              <a:ext uri="{FF2B5EF4-FFF2-40B4-BE49-F238E27FC236}">
                <a16:creationId xmlns:a16="http://schemas.microsoft.com/office/drawing/2014/main" id="{2F2F0A7D-896D-ED45-A829-7096A7CCF001}"/>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40E06264-178F-2E42-B16A-06E7C86801C2}"/>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space réservé du numéro de diapositive 5">
            <a:extLst>
              <a:ext uri="{FF2B5EF4-FFF2-40B4-BE49-F238E27FC236}">
                <a16:creationId xmlns:a16="http://schemas.microsoft.com/office/drawing/2014/main" id="{DACBD860-4E10-0540-BED0-8DD16609A4A5}"/>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mn-lt"/>
              </a:rPr>
              <a:pPr/>
              <a:t>‹#›</a:t>
            </a:fld>
            <a:endParaRPr lang="fr-FR" sz="900" b="0" i="0" dirty="0">
              <a:latin typeface="+mn-lt"/>
            </a:endParaRPr>
          </a:p>
        </p:txBody>
      </p:sp>
      <p:sp>
        <p:nvSpPr>
          <p:cNvPr id="19" name="Espace réservé du texte 29">
            <a:extLst>
              <a:ext uri="{FF2B5EF4-FFF2-40B4-BE49-F238E27FC236}">
                <a16:creationId xmlns:a16="http://schemas.microsoft.com/office/drawing/2014/main" id="{BA9DF9D3-508E-3847-900C-4B9396742B06}"/>
              </a:ext>
            </a:extLst>
          </p:cNvPr>
          <p:cNvSpPr>
            <a:spLocks noGrp="1"/>
          </p:cNvSpPr>
          <p:nvPr>
            <p:ph type="body" sz="quarter" idx="18" hasCustomPrompt="1"/>
          </p:nvPr>
        </p:nvSpPr>
        <p:spPr>
          <a:xfrm>
            <a:off x="407186" y="1486728"/>
            <a:ext cx="9360000" cy="228594"/>
          </a:xfrm>
        </p:spPr>
        <p:txBody>
          <a:bodyPr lIns="0" tIns="0" rIns="0" bIns="0">
            <a:normAutofit/>
          </a:bodyPr>
          <a:lstStyle>
            <a:lvl1pPr marL="0" indent="0">
              <a:buNone/>
              <a:defRPr sz="1600" b="0" i="0">
                <a:solidFill>
                  <a:srgbClr val="039BD8"/>
                </a:solidFill>
                <a:latin typeface="+mn-lt"/>
              </a:defRPr>
            </a:lvl1pPr>
          </a:lstStyle>
          <a:p>
            <a:pPr lvl="0"/>
            <a:r>
              <a:rPr lang="fr-FR" dirty="0" err="1"/>
              <a:t>Presentation</a:t>
            </a:r>
            <a:r>
              <a:rPr lang="fr-FR" dirty="0"/>
              <a:t> to &lt;AUDIENCE&gt;</a:t>
            </a:r>
          </a:p>
        </p:txBody>
      </p:sp>
      <p:sp>
        <p:nvSpPr>
          <p:cNvPr id="21" name="ZoneTexte 20">
            <a:extLst>
              <a:ext uri="{FF2B5EF4-FFF2-40B4-BE49-F238E27FC236}">
                <a16:creationId xmlns:a16="http://schemas.microsoft.com/office/drawing/2014/main" id="{1438BF7A-DFA8-7043-8861-0D5173229ECF}"/>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mn-lt"/>
              </a:rPr>
              <a:t>Copyright © 2021 by </a:t>
            </a:r>
            <a:r>
              <a:rPr lang="fr-FR" sz="700" dirty="0" err="1">
                <a:solidFill>
                  <a:schemeClr val="bg1">
                    <a:lumMod val="75000"/>
                  </a:schemeClr>
                </a:solidFill>
                <a:latin typeface="+mn-lt"/>
              </a:rPr>
              <a:t>Spacebel</a:t>
            </a:r>
            <a:r>
              <a:rPr lang="fr-FR" sz="700" dirty="0">
                <a:solidFill>
                  <a:schemeClr val="bg1">
                    <a:lumMod val="75000"/>
                  </a:schemeClr>
                </a:solidFill>
                <a:latin typeface="+mn-lt"/>
              </a:rPr>
              <a:t> - All </a:t>
            </a:r>
            <a:r>
              <a:rPr lang="fr-FR" sz="700" dirty="0" err="1">
                <a:solidFill>
                  <a:schemeClr val="bg1">
                    <a:lumMod val="75000"/>
                  </a:schemeClr>
                </a:solidFill>
                <a:latin typeface="+mn-lt"/>
              </a:rPr>
              <a:t>rights</a:t>
            </a:r>
            <a:r>
              <a:rPr lang="fr-FR" sz="700" dirty="0">
                <a:solidFill>
                  <a:schemeClr val="bg1">
                    <a:lumMod val="75000"/>
                  </a:schemeClr>
                </a:solidFill>
                <a:latin typeface="+mn-lt"/>
              </a:rPr>
              <a:t> </a:t>
            </a:r>
            <a:r>
              <a:rPr lang="fr-FR" sz="700" dirty="0" err="1">
                <a:solidFill>
                  <a:schemeClr val="bg1">
                    <a:lumMod val="75000"/>
                  </a:schemeClr>
                </a:solidFill>
                <a:latin typeface="+mn-lt"/>
              </a:rPr>
              <a:t>reserved</a:t>
            </a:r>
            <a:endParaRPr lang="fr-FR" sz="700" dirty="0">
              <a:solidFill>
                <a:schemeClr val="bg1">
                  <a:lumMod val="75000"/>
                </a:schemeClr>
              </a:solidFill>
              <a:latin typeface="+mn-lt"/>
            </a:endParaRPr>
          </a:p>
        </p:txBody>
      </p:sp>
      <p:sp>
        <p:nvSpPr>
          <p:cNvPr id="15"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9614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B23A835-6911-6544-AAD8-A938A33AB5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7647"/>
            <a:ext cx="12192000" cy="6858000"/>
          </a:xfrm>
          <a:prstGeom prst="rect">
            <a:avLst/>
          </a:prstGeom>
        </p:spPr>
      </p:pic>
      <p:sp>
        <p:nvSpPr>
          <p:cNvPr id="10" name="Espace réservé du contenu 2">
            <a:extLst>
              <a:ext uri="{FF2B5EF4-FFF2-40B4-BE49-F238E27FC236}">
                <a16:creationId xmlns:a16="http://schemas.microsoft.com/office/drawing/2014/main" id="{D1DF6D47-DE9D-CF46-8D66-94ECB1036612}"/>
              </a:ext>
            </a:extLst>
          </p:cNvPr>
          <p:cNvSpPr>
            <a:spLocks noGrp="1"/>
          </p:cNvSpPr>
          <p:nvPr>
            <p:ph sz="half" idx="1" hasCustomPrompt="1"/>
          </p:nvPr>
        </p:nvSpPr>
        <p:spPr>
          <a:xfrm>
            <a:off x="407905" y="2684864"/>
            <a:ext cx="4500000" cy="3644386"/>
          </a:xfrm>
        </p:spPr>
        <p:txBody>
          <a:bodyPr lIns="0" tIns="0" rIns="0" bIns="0">
            <a:normAutofit/>
          </a:bodyPr>
          <a:lstStyle>
            <a:lvl1pPr marL="515938" indent="-381000">
              <a:buFontTx/>
              <a:buBlip>
                <a:blip r:embed="rId3"/>
              </a:buBlip>
              <a:tabLst/>
              <a:defRPr sz="2400" b="0" i="0">
                <a:solidFill>
                  <a:schemeClr val="bg1">
                    <a:lumMod val="50000"/>
                  </a:schemeClr>
                </a:solidFill>
                <a:latin typeface="+mn-lt"/>
              </a:defRPr>
            </a:lvl1pPr>
            <a:lvl2pPr marL="762000" indent="-209550">
              <a:tabLst/>
              <a:defRPr sz="2000" b="0" i="0">
                <a:solidFill>
                  <a:schemeClr val="bg1">
                    <a:lumMod val="50000"/>
                  </a:schemeClr>
                </a:solidFill>
                <a:latin typeface="+mn-lt"/>
              </a:defRPr>
            </a:lvl2pPr>
            <a:lvl3pPr>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p:txBody>
      </p:sp>
      <p:sp>
        <p:nvSpPr>
          <p:cNvPr id="14" name="Espace réservé du contenu 2">
            <a:extLst>
              <a:ext uri="{FF2B5EF4-FFF2-40B4-BE49-F238E27FC236}">
                <a16:creationId xmlns:a16="http://schemas.microsoft.com/office/drawing/2014/main" id="{06E57EB5-7F09-7C4E-BAEE-7210FC8C0021}"/>
              </a:ext>
            </a:extLst>
          </p:cNvPr>
          <p:cNvSpPr>
            <a:spLocks noGrp="1"/>
          </p:cNvSpPr>
          <p:nvPr>
            <p:ph sz="half" idx="24" hasCustomPrompt="1"/>
          </p:nvPr>
        </p:nvSpPr>
        <p:spPr>
          <a:xfrm>
            <a:off x="5266466" y="2674833"/>
            <a:ext cx="4500000" cy="3654417"/>
          </a:xfrm>
        </p:spPr>
        <p:txBody>
          <a:bodyPr lIns="0" tIns="0" rIns="0" bIns="0">
            <a:normAutofit/>
          </a:bodyPr>
          <a:lstStyle>
            <a:lvl1pPr marL="592138" indent="-457200">
              <a:buFontTx/>
              <a:buNone/>
              <a:tabLst/>
              <a:defRPr lang="fr-FR" sz="2400" b="0" i="0" kern="1200" dirty="0">
                <a:solidFill>
                  <a:schemeClr val="bg1">
                    <a:lumMod val="50000"/>
                  </a:schemeClr>
                </a:solidFill>
                <a:latin typeface="+mn-lt"/>
                <a:ea typeface="Calibri" panose="020F0502020204030204" pitchFamily="34" charset="0"/>
                <a:cs typeface="Calibri" panose="020F0502020204030204" pitchFamily="34" charset="0"/>
              </a:defRPr>
            </a:lvl1pPr>
            <a:lvl2pPr marL="762000" indent="-209550">
              <a:tabLst/>
              <a:defRPr sz="2000" b="0" i="0">
                <a:solidFill>
                  <a:schemeClr val="bg1">
                    <a:lumMod val="50000"/>
                  </a:schemeClr>
                </a:solidFill>
                <a:latin typeface="DINOT" panose="020B0504020101020102" pitchFamily="34" charset="77"/>
              </a:defRPr>
            </a:lvl2pPr>
            <a:lvl3pPr>
              <a:defRPr sz="1800" b="0" i="0">
                <a:solidFill>
                  <a:schemeClr val="bg1">
                    <a:lumMod val="50000"/>
                  </a:schemeClr>
                </a:solidFill>
                <a:latin typeface="DINOT" panose="020B0504020101020102" pitchFamily="34" charset="77"/>
              </a:defRPr>
            </a:lvl3pPr>
            <a:lvl4pPr>
              <a:defRPr sz="1600" b="0" i="0">
                <a:solidFill>
                  <a:schemeClr val="bg1">
                    <a:lumMod val="50000"/>
                  </a:schemeClr>
                </a:solidFill>
                <a:latin typeface="DINOT" panose="020B0504020101020102" pitchFamily="34" charset="77"/>
              </a:defRPr>
            </a:lvl4pPr>
          </a:lstStyle>
          <a:p>
            <a:pPr marL="515938" lvl="0" indent="-381000" algn="l" defTabSz="914400" rtl="0" eaLnBrk="1" latinLnBrk="0" hangingPunct="1">
              <a:lnSpc>
                <a:spcPct val="90000"/>
              </a:lnSpc>
              <a:spcBef>
                <a:spcPts val="1000"/>
              </a:spcBef>
              <a:buFontTx/>
              <a:buBlip>
                <a:blip r:embed="rId3"/>
              </a:buBlip>
              <a:tabLst/>
            </a:pPr>
            <a:r>
              <a:rPr lang="fr-FR" dirty="0" err="1"/>
              <a:t>Text</a:t>
            </a:r>
            <a:endParaRPr lang="fr-FR" dirty="0"/>
          </a:p>
        </p:txBody>
      </p:sp>
      <p:pic>
        <p:nvPicPr>
          <p:cNvPr id="13" name="Image 12">
            <a:extLst>
              <a:ext uri="{FF2B5EF4-FFF2-40B4-BE49-F238E27FC236}">
                <a16:creationId xmlns:a16="http://schemas.microsoft.com/office/drawing/2014/main" id="{6F17FD0D-46F8-F047-828E-EDCF92D28D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6466" y="6452394"/>
            <a:ext cx="646331" cy="215444"/>
          </a:xfrm>
          <a:prstGeom prst="rect">
            <a:avLst/>
          </a:prstGeom>
        </p:spPr>
      </p:pic>
      <p:sp>
        <p:nvSpPr>
          <p:cNvPr id="17" name="Espace réservé du texte 2">
            <a:extLst>
              <a:ext uri="{FF2B5EF4-FFF2-40B4-BE49-F238E27FC236}">
                <a16:creationId xmlns:a16="http://schemas.microsoft.com/office/drawing/2014/main" id="{3A95C65E-5DA2-C644-A44C-C3FC65449126}"/>
              </a:ext>
            </a:extLst>
          </p:cNvPr>
          <p:cNvSpPr>
            <a:spLocks noGrp="1"/>
          </p:cNvSpPr>
          <p:nvPr>
            <p:ph type="body" sz="quarter" idx="13" hasCustomPrompt="1"/>
          </p:nvPr>
        </p:nvSpPr>
        <p:spPr>
          <a:xfrm>
            <a:off x="406466" y="809620"/>
            <a:ext cx="9360000" cy="677108"/>
          </a:xfrm>
        </p:spPr>
        <p:txBody>
          <a:bodyPr lIns="0" tIns="0" rIns="0" bIns="0" anchor="t" anchorCtr="0">
            <a:spAutoFit/>
          </a:bodyPr>
          <a:lstStyle>
            <a:lvl1pPr marL="0" indent="0">
              <a:lnSpc>
                <a:spcPct val="100000"/>
              </a:lnSpc>
              <a:spcBef>
                <a:spcPts val="0"/>
              </a:spcBef>
              <a:buNone/>
              <a:defRPr sz="4400" b="1" i="0" cap="all" baseline="0">
                <a:solidFill>
                  <a:schemeClr val="bg2">
                    <a:lumMod val="10000"/>
                  </a:schemeClr>
                </a:solidFill>
                <a:latin typeface="+mn-lt"/>
              </a:defRPr>
            </a:lvl1pPr>
          </a:lstStyle>
          <a:p>
            <a:pPr lvl="0"/>
            <a:r>
              <a:rPr lang="fr-FR" dirty="0"/>
              <a:t>Enter TITLE</a:t>
            </a:r>
          </a:p>
        </p:txBody>
      </p:sp>
      <p:sp>
        <p:nvSpPr>
          <p:cNvPr id="11" name="Ellipse 10">
            <a:extLst>
              <a:ext uri="{FF2B5EF4-FFF2-40B4-BE49-F238E27FC236}">
                <a16:creationId xmlns:a16="http://schemas.microsoft.com/office/drawing/2014/main" id="{2F2F0A7D-896D-ED45-A829-7096A7CCF001}"/>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40E06264-178F-2E42-B16A-06E7C86801C2}"/>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space réservé du numéro de diapositive 5">
            <a:extLst>
              <a:ext uri="{FF2B5EF4-FFF2-40B4-BE49-F238E27FC236}">
                <a16:creationId xmlns:a16="http://schemas.microsoft.com/office/drawing/2014/main" id="{DACBD860-4E10-0540-BED0-8DD16609A4A5}"/>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mn-lt"/>
              </a:rPr>
              <a:pPr/>
              <a:t>‹#›</a:t>
            </a:fld>
            <a:endParaRPr lang="fr-FR" sz="900" b="0" i="0" dirty="0">
              <a:latin typeface="+mn-lt"/>
            </a:endParaRPr>
          </a:p>
        </p:txBody>
      </p:sp>
      <p:sp>
        <p:nvSpPr>
          <p:cNvPr id="19" name="Espace réservé du texte 29">
            <a:extLst>
              <a:ext uri="{FF2B5EF4-FFF2-40B4-BE49-F238E27FC236}">
                <a16:creationId xmlns:a16="http://schemas.microsoft.com/office/drawing/2014/main" id="{BA9DF9D3-508E-3847-900C-4B9396742B06}"/>
              </a:ext>
            </a:extLst>
          </p:cNvPr>
          <p:cNvSpPr>
            <a:spLocks noGrp="1"/>
          </p:cNvSpPr>
          <p:nvPr>
            <p:ph type="body" sz="quarter" idx="18" hasCustomPrompt="1"/>
          </p:nvPr>
        </p:nvSpPr>
        <p:spPr>
          <a:xfrm>
            <a:off x="407186" y="1486728"/>
            <a:ext cx="9360000" cy="228594"/>
          </a:xfrm>
        </p:spPr>
        <p:txBody>
          <a:bodyPr lIns="0" tIns="0" rIns="0" bIns="0">
            <a:normAutofit/>
          </a:bodyPr>
          <a:lstStyle>
            <a:lvl1pPr marL="0" indent="0">
              <a:buNone/>
              <a:defRPr sz="1600" b="0" i="0">
                <a:solidFill>
                  <a:srgbClr val="039BD8"/>
                </a:solidFill>
                <a:latin typeface="+mn-lt"/>
              </a:defRPr>
            </a:lvl1pPr>
          </a:lstStyle>
          <a:p>
            <a:pPr lvl="0"/>
            <a:r>
              <a:rPr lang="fr-FR" dirty="0" err="1"/>
              <a:t>Presentation</a:t>
            </a:r>
            <a:r>
              <a:rPr lang="fr-FR" dirty="0"/>
              <a:t> to &lt;AUDIENCE&gt;</a:t>
            </a:r>
          </a:p>
        </p:txBody>
      </p:sp>
      <p:sp>
        <p:nvSpPr>
          <p:cNvPr id="21" name="ZoneTexte 20">
            <a:extLst>
              <a:ext uri="{FF2B5EF4-FFF2-40B4-BE49-F238E27FC236}">
                <a16:creationId xmlns:a16="http://schemas.microsoft.com/office/drawing/2014/main" id="{1438BF7A-DFA8-7043-8861-0D5173229ECF}"/>
              </a:ext>
            </a:extLst>
          </p:cNvPr>
          <p:cNvSpPr txBox="1"/>
          <p:nvPr userDrawn="1"/>
        </p:nvSpPr>
        <p:spPr>
          <a:xfrm rot="16200000">
            <a:off x="9598582" y="1038958"/>
            <a:ext cx="4853940" cy="200055"/>
          </a:xfrm>
          <a:prstGeom prst="rect">
            <a:avLst/>
          </a:prstGeom>
          <a:noFill/>
        </p:spPr>
        <p:txBody>
          <a:bodyPr wrap="square" rtlCol="0">
            <a:spAutoFit/>
          </a:bodyPr>
          <a:lstStyle/>
          <a:p>
            <a:pPr algn="ctr"/>
            <a:r>
              <a:rPr lang="fr-FR" sz="700" dirty="0">
                <a:solidFill>
                  <a:schemeClr val="bg1">
                    <a:lumMod val="75000"/>
                  </a:schemeClr>
                </a:solidFill>
                <a:latin typeface="+mn-lt"/>
              </a:rPr>
              <a:t>Copyright © 2021 by </a:t>
            </a:r>
            <a:r>
              <a:rPr lang="fr-FR" sz="700" dirty="0" err="1">
                <a:solidFill>
                  <a:schemeClr val="bg1">
                    <a:lumMod val="75000"/>
                  </a:schemeClr>
                </a:solidFill>
                <a:latin typeface="+mn-lt"/>
              </a:rPr>
              <a:t>Spacebel</a:t>
            </a:r>
            <a:r>
              <a:rPr lang="fr-FR" sz="700" dirty="0">
                <a:solidFill>
                  <a:schemeClr val="bg1">
                    <a:lumMod val="75000"/>
                  </a:schemeClr>
                </a:solidFill>
                <a:latin typeface="+mn-lt"/>
              </a:rPr>
              <a:t> - All </a:t>
            </a:r>
            <a:r>
              <a:rPr lang="fr-FR" sz="700" dirty="0" err="1">
                <a:solidFill>
                  <a:schemeClr val="bg1">
                    <a:lumMod val="75000"/>
                  </a:schemeClr>
                </a:solidFill>
                <a:latin typeface="+mn-lt"/>
              </a:rPr>
              <a:t>rights</a:t>
            </a:r>
            <a:r>
              <a:rPr lang="fr-FR" sz="700" dirty="0">
                <a:solidFill>
                  <a:schemeClr val="bg1">
                    <a:lumMod val="75000"/>
                  </a:schemeClr>
                </a:solidFill>
                <a:latin typeface="+mn-lt"/>
              </a:rPr>
              <a:t> </a:t>
            </a:r>
            <a:r>
              <a:rPr lang="fr-FR" sz="700" dirty="0" err="1">
                <a:solidFill>
                  <a:schemeClr val="bg1">
                    <a:lumMod val="75000"/>
                  </a:schemeClr>
                </a:solidFill>
                <a:latin typeface="+mn-lt"/>
              </a:rPr>
              <a:t>reserved</a:t>
            </a:r>
            <a:endParaRPr lang="fr-FR" sz="700" dirty="0">
              <a:solidFill>
                <a:schemeClr val="bg1">
                  <a:lumMod val="75000"/>
                </a:schemeClr>
              </a:solidFill>
              <a:latin typeface="+mn-lt"/>
            </a:endParaRPr>
          </a:p>
        </p:txBody>
      </p:sp>
      <p:sp>
        <p:nvSpPr>
          <p:cNvPr id="15" name="Espace réservé du texte 3">
            <a:extLst>
              <a:ext uri="{FF2B5EF4-FFF2-40B4-BE49-F238E27FC236}">
                <a16:creationId xmlns:a16="http://schemas.microsoft.com/office/drawing/2014/main" id="{B8002512-EF5C-CB48-90D1-CC9E2212AB6E}"/>
              </a:ext>
            </a:extLst>
          </p:cNvPr>
          <p:cNvSpPr>
            <a:spLocks noGrp="1"/>
          </p:cNvSpPr>
          <p:nvPr>
            <p:ph type="body" sz="quarter" idx="21" hasCustomPrompt="1"/>
          </p:nvPr>
        </p:nvSpPr>
        <p:spPr>
          <a:xfrm>
            <a:off x="407186" y="1822819"/>
            <a:ext cx="4500719" cy="838800"/>
          </a:xfrm>
        </p:spPr>
        <p:txBody>
          <a:bodyPr lIns="144000" tIns="0" rIns="0" bIns="0"/>
          <a:lstStyle>
            <a:lvl1pPr marL="6350" indent="0">
              <a:buFontTx/>
              <a:buNone/>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p:txBody>
      </p:sp>
      <p:sp>
        <p:nvSpPr>
          <p:cNvPr id="20" name="Espace réservé du texte 3">
            <a:extLst>
              <a:ext uri="{FF2B5EF4-FFF2-40B4-BE49-F238E27FC236}">
                <a16:creationId xmlns:a16="http://schemas.microsoft.com/office/drawing/2014/main" id="{B8002512-EF5C-CB48-90D1-CC9E2212AB6E}"/>
              </a:ext>
            </a:extLst>
          </p:cNvPr>
          <p:cNvSpPr>
            <a:spLocks noGrp="1"/>
          </p:cNvSpPr>
          <p:nvPr>
            <p:ph type="body" sz="quarter" idx="25" hasCustomPrompt="1"/>
          </p:nvPr>
        </p:nvSpPr>
        <p:spPr>
          <a:xfrm>
            <a:off x="5265747" y="1822818"/>
            <a:ext cx="4500719" cy="838800"/>
          </a:xfrm>
        </p:spPr>
        <p:txBody>
          <a:bodyPr lIns="144000" tIns="0" rIns="0" bIns="0"/>
          <a:lstStyle>
            <a:lvl1pPr marL="6350" indent="0">
              <a:buFontTx/>
              <a:buNone/>
              <a:tabLst/>
              <a:defRPr b="0" i="0">
                <a:solidFill>
                  <a:srgbClr val="039BD8"/>
                </a:solidFill>
                <a:latin typeface="+mn-lt"/>
              </a:defRPr>
            </a:lvl1pPr>
            <a:lvl2pPr marL="685800" indent="-228600">
              <a:buFontTx/>
              <a:buBlip>
                <a:blip r:embed="rId5"/>
              </a:buBlip>
              <a:defRPr sz="2000" b="0" i="0">
                <a:solidFill>
                  <a:schemeClr val="bg1">
                    <a:lumMod val="50000"/>
                  </a:schemeClr>
                </a:solidFill>
                <a:latin typeface="+mn-lt"/>
              </a:defRPr>
            </a:lvl2pPr>
            <a:lvl3pPr marL="1143000" indent="-228600">
              <a:buFontTx/>
              <a:buBlip>
                <a:blip r:embed="rId6"/>
              </a:buBlip>
              <a:defRPr sz="1800" b="0" i="0">
                <a:solidFill>
                  <a:schemeClr val="bg1">
                    <a:lumMod val="50000"/>
                  </a:schemeClr>
                </a:solidFill>
                <a:latin typeface="+mn-lt"/>
              </a:defRPr>
            </a:lvl3pPr>
            <a:lvl4pPr>
              <a:defRPr sz="1600" b="0" i="0">
                <a:solidFill>
                  <a:schemeClr val="bg1">
                    <a:lumMod val="50000"/>
                  </a:schemeClr>
                </a:solidFill>
                <a:latin typeface="+mn-lt"/>
              </a:defRPr>
            </a:lvl4pPr>
          </a:lstStyle>
          <a:p>
            <a:pPr lvl="0"/>
            <a:r>
              <a:rPr lang="fr-FR" dirty="0" err="1"/>
              <a:t>Text</a:t>
            </a:r>
            <a:endParaRPr lang="fr-FR" dirty="0"/>
          </a:p>
        </p:txBody>
      </p:sp>
      <p:sp>
        <p:nvSpPr>
          <p:cNvPr id="24" name="Rectangle : coins arrondis 14">
            <a:extLst>
              <a:ext uri="{FF2B5EF4-FFF2-40B4-BE49-F238E27FC236}">
                <a16:creationId xmlns:a16="http://schemas.microsoft.com/office/drawing/2014/main" id="{A202A3BE-F0D2-8B43-BEE8-2DF129CCB81D}"/>
              </a:ext>
            </a:extLst>
          </p:cNvPr>
          <p:cNvSpPr/>
          <p:nvPr userDrawn="1"/>
        </p:nvSpPr>
        <p:spPr>
          <a:xfrm>
            <a:off x="4956005" y="6417951"/>
            <a:ext cx="2279985" cy="285750"/>
          </a:xfrm>
          <a:prstGeom prst="roundRect">
            <a:avLst/>
          </a:prstGeom>
          <a:solidFill>
            <a:schemeClr val="bg1">
              <a:alpha val="51463"/>
            </a:schemeClr>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800" dirty="0">
              <a:solidFill>
                <a:schemeClr val="bg1">
                  <a:lumMod val="50000"/>
                </a:schemeClr>
              </a:solidFill>
              <a:latin typeface="Calibri" panose="020F0502020204030204" pitchFamily="34" charset="0"/>
              <a:cs typeface="Calibri" panose="020F0502020204030204" pitchFamily="34" charset="0"/>
            </a:endParaRPr>
          </a:p>
        </p:txBody>
      </p:sp>
      <p:sp>
        <p:nvSpPr>
          <p:cNvPr id="25" name="Espace réservé du texte 2">
            <a:extLst>
              <a:ext uri="{FF2B5EF4-FFF2-40B4-BE49-F238E27FC236}">
                <a16:creationId xmlns:a16="http://schemas.microsoft.com/office/drawing/2014/main" id="{6FBC6E1A-635D-3C48-ADB8-D2831C467E9D}"/>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lumMod val="50000"/>
                  </a:schemeClr>
                </a:solidFill>
                <a:latin typeface="Calibri" panose="020F0502020204030204" pitchFamily="34" charset="0"/>
                <a:cs typeface="Calibri" panose="020F0502020204030204" pitchFamily="34" charset="0"/>
              </a:rPr>
              <a:t>COMMERCIAL</a:t>
            </a:r>
          </a:p>
        </p:txBody>
      </p:sp>
    </p:spTree>
    <p:extLst>
      <p:ext uri="{BB962C8B-B14F-4D97-AF65-F5344CB8AC3E}">
        <p14:creationId xmlns:p14="http://schemas.microsoft.com/office/powerpoint/2010/main" val="325566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CCF23996-A7E2-CA48-8860-E1D02154B224}"/>
              </a:ext>
            </a:extLst>
          </p:cNvPr>
          <p:cNvSpPr/>
          <p:nvPr userDrawn="1"/>
        </p:nvSpPr>
        <p:spPr>
          <a:xfrm>
            <a:off x="11681368" y="6353785"/>
            <a:ext cx="294887" cy="29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E8DE9D05-1E0D-6743-BCDC-A6E905E69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9A8B374-4ED4-1440-95B0-23A1EE209F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llipse 7">
            <a:extLst>
              <a:ext uri="{FF2B5EF4-FFF2-40B4-BE49-F238E27FC236}">
                <a16:creationId xmlns:a16="http://schemas.microsoft.com/office/drawing/2014/main" id="{B27B9ECC-9723-C242-8769-3E3891D26142}"/>
              </a:ext>
            </a:extLst>
          </p:cNvPr>
          <p:cNvSpPr/>
          <p:nvPr userDrawn="1"/>
        </p:nvSpPr>
        <p:spPr>
          <a:xfrm>
            <a:off x="11607634" y="6279119"/>
            <a:ext cx="442356" cy="4423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space réservé du numéro de diapositive 5">
            <a:extLst>
              <a:ext uri="{FF2B5EF4-FFF2-40B4-BE49-F238E27FC236}">
                <a16:creationId xmlns:a16="http://schemas.microsoft.com/office/drawing/2014/main" id="{3C24B795-B486-F34F-A49F-5C2F089784FE}"/>
              </a:ext>
            </a:extLst>
          </p:cNvPr>
          <p:cNvSpPr txBox="1">
            <a:spLocks/>
          </p:cNvSpPr>
          <p:nvPr userDrawn="1"/>
        </p:nvSpPr>
        <p:spPr>
          <a:xfrm>
            <a:off x="11704346" y="6383959"/>
            <a:ext cx="44235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3B8257-BE44-E347-8277-E59A0B64CB78}" type="slidenum">
              <a:rPr lang="fr-FR" sz="900" b="0" i="0" smtClean="0">
                <a:latin typeface="Calibri" panose="020F0502020204030204" pitchFamily="34" charset="0"/>
                <a:cs typeface="Calibri" panose="020F0502020204030204" pitchFamily="34" charset="0"/>
              </a:rPr>
              <a:pPr/>
              <a:t>‹#›</a:t>
            </a:fld>
            <a:endParaRPr lang="fr-FR" sz="900" b="0" i="0" dirty="0">
              <a:latin typeface="Calibri" panose="020F0502020204030204" pitchFamily="34" charset="0"/>
              <a:cs typeface="Calibri" panose="020F0502020204030204" pitchFamily="34" charset="0"/>
            </a:endParaRPr>
          </a:p>
        </p:txBody>
      </p:sp>
      <p:sp>
        <p:nvSpPr>
          <p:cNvPr id="13" name="Espace réservé de la date 3">
            <a:extLst>
              <a:ext uri="{FF2B5EF4-FFF2-40B4-BE49-F238E27FC236}">
                <a16:creationId xmlns:a16="http://schemas.microsoft.com/office/drawing/2014/main" id="{4A50CB44-41CA-0E4C-8283-87DA3ACF6A4C}"/>
              </a:ext>
            </a:extLst>
          </p:cNvPr>
          <p:cNvSpPr>
            <a:spLocks noGrp="1"/>
          </p:cNvSpPr>
          <p:nvPr>
            <p:ph type="dt" sz="half" idx="2"/>
          </p:nvPr>
        </p:nvSpPr>
        <p:spPr>
          <a:xfrm>
            <a:off x="10744080" y="6326526"/>
            <a:ext cx="888932" cy="365125"/>
          </a:xfrm>
          <a:prstGeom prst="rect">
            <a:avLst/>
          </a:prstGeom>
        </p:spPr>
        <p:txBody>
          <a:bodyPr vert="horz" lIns="91440" tIns="45720" rIns="91440" bIns="45720" rtlCol="0" anchor="ctr"/>
          <a:lstStyle>
            <a:lvl1pPr algn="r">
              <a:defRPr sz="1000" b="0" i="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1pPr>
          </a:lstStyle>
          <a:p>
            <a:fld id="{C4231441-B323-254A-A561-32CB6A9FE3A0}" type="datetime1">
              <a:rPr lang="fr-BE" smtClean="0"/>
              <a:pPr/>
              <a:t>08-12-23</a:t>
            </a:fld>
            <a:endParaRPr lang="fr-FR" dirty="0"/>
          </a:p>
        </p:txBody>
      </p:sp>
      <p:sp>
        <p:nvSpPr>
          <p:cNvPr id="9" name="Espace réservé du texte 2">
            <a:extLst>
              <a:ext uri="{FF2B5EF4-FFF2-40B4-BE49-F238E27FC236}">
                <a16:creationId xmlns:a16="http://schemas.microsoft.com/office/drawing/2014/main" id="{6FF4E770-D72C-0E49-8AA1-2775F3788E58}"/>
              </a:ext>
            </a:extLst>
          </p:cNvPr>
          <p:cNvSpPr txBox="1">
            <a:spLocks/>
          </p:cNvSpPr>
          <p:nvPr userDrawn="1"/>
        </p:nvSpPr>
        <p:spPr>
          <a:xfrm>
            <a:off x="4214017" y="6417951"/>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bg1"/>
                </a:solidFill>
              </a:rPr>
              <a:t>COMMERCIAL IN CONFIDENCE</a:t>
            </a:r>
          </a:p>
        </p:txBody>
      </p:sp>
      <p:sp>
        <p:nvSpPr>
          <p:cNvPr id="10" name="Espace réservé du texte 2">
            <a:extLst>
              <a:ext uri="{FF2B5EF4-FFF2-40B4-BE49-F238E27FC236}">
                <a16:creationId xmlns:a16="http://schemas.microsoft.com/office/drawing/2014/main" id="{9E321407-137B-1549-BE4B-90A25C3E27C4}"/>
              </a:ext>
            </a:extLst>
          </p:cNvPr>
          <p:cNvSpPr txBox="1">
            <a:spLocks/>
          </p:cNvSpPr>
          <p:nvPr userDrawn="1"/>
        </p:nvSpPr>
        <p:spPr>
          <a:xfrm>
            <a:off x="4238195" y="6396037"/>
            <a:ext cx="3763963" cy="285750"/>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b="0" i="0" kern="1200" spc="0">
                <a:solidFill>
                  <a:schemeClr val="bg1"/>
                </a:solidFill>
                <a:latin typeface="DINOT" panose="020B0504020101020102" pitchFamily="34" charset="77"/>
                <a:ea typeface="DIN Condensed" panose="020B06060400000202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Condensed" panose="020B0606040000020204" pitchFamily="34" charset="77"/>
                <a:ea typeface="DIN Condensed" panose="020B06060400000202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Condensed" panose="020B0606040000020204" pitchFamily="34" charset="77"/>
                <a:ea typeface="DIN Condensed" panose="020B06060400000202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Condensed" panose="020B0606040000020204" pitchFamily="34" charset="77"/>
                <a:ea typeface="DIN Condensed" panose="020B06060400000202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a:solidFill>
                  <a:schemeClr val="tx1">
                    <a:lumMod val="95000"/>
                    <a:lumOff val="5000"/>
                  </a:schemeClr>
                </a:solidFill>
                <a:latin typeface="Calibri" panose="020F0502020204030204" pitchFamily="34" charset="0"/>
                <a:cs typeface="Calibri" panose="020F0502020204030204" pitchFamily="34" charset="0"/>
              </a:rPr>
              <a:t>COMMERCIAL IN CONFIDENCE</a:t>
            </a:r>
          </a:p>
        </p:txBody>
      </p:sp>
    </p:spTree>
    <p:extLst>
      <p:ext uri="{BB962C8B-B14F-4D97-AF65-F5344CB8AC3E}">
        <p14:creationId xmlns:p14="http://schemas.microsoft.com/office/powerpoint/2010/main" val="243881487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66" r:id="rId4"/>
    <p:sldLayoutId id="2147483650" r:id="rId5"/>
    <p:sldLayoutId id="2147483668" r:id="rId6"/>
    <p:sldLayoutId id="2147483667" r:id="rId7"/>
    <p:sldLayoutId id="2147483662" r:id="rId8"/>
    <p:sldLayoutId id="2147483670" r:id="rId9"/>
  </p:sldLayoutIdLst>
  <p:hf sldNum="0" hdr="0" ft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file:///C:\Users\rsl\AppData\Roaming\Microsoft\Signatures\files\signature_2.jpg" TargetMode="External"/><Relationship Id="rId2" Type="http://schemas.openxmlformats.org/officeDocument/2006/relationships/hyperlink" Target="http://www.spacebel.com/"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file:///C:\Users\rsl\AppData\Roaming\Microsoft\Signatures\files\signature_1.jpg" TargetMode="Externa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150C-0A92-4ACE-A0BE-B8C6DA56C374}"/>
              </a:ext>
            </a:extLst>
          </p:cNvPr>
          <p:cNvSpPr>
            <a:spLocks noGrp="1"/>
          </p:cNvSpPr>
          <p:nvPr>
            <p:ph type="title"/>
          </p:nvPr>
        </p:nvSpPr>
        <p:spPr>
          <a:xfrm>
            <a:off x="3037863" y="6034048"/>
            <a:ext cx="6116273" cy="341632"/>
          </a:xfrm>
        </p:spPr>
        <p:txBody>
          <a:bodyPr/>
          <a:lstStyle/>
          <a:p>
            <a:r>
              <a:rPr lang="en-US" dirty="0"/>
              <a:t>2023</a:t>
            </a:r>
            <a:endParaRPr lang="en-BE" dirty="0"/>
          </a:p>
        </p:txBody>
      </p:sp>
      <p:sp>
        <p:nvSpPr>
          <p:cNvPr id="3" name="Text Placeholder 2">
            <a:extLst>
              <a:ext uri="{FF2B5EF4-FFF2-40B4-BE49-F238E27FC236}">
                <a16:creationId xmlns:a16="http://schemas.microsoft.com/office/drawing/2014/main" id="{56908D2D-63ED-41E2-B8BA-090E4498ED0C}"/>
              </a:ext>
            </a:extLst>
          </p:cNvPr>
          <p:cNvSpPr>
            <a:spLocks noGrp="1"/>
          </p:cNvSpPr>
          <p:nvPr>
            <p:ph type="body" sz="quarter" idx="10"/>
          </p:nvPr>
        </p:nvSpPr>
        <p:spPr>
          <a:xfrm>
            <a:off x="940315" y="4232506"/>
            <a:ext cx="8992250" cy="1291498"/>
          </a:xfrm>
        </p:spPr>
        <p:txBody>
          <a:bodyPr/>
          <a:lstStyle/>
          <a:p>
            <a:r>
              <a:rPr lang="en-US" sz="4400" dirty="0"/>
              <a:t>Assessing Ground Surface Deformation Risk with SAR interferometry</a:t>
            </a:r>
          </a:p>
        </p:txBody>
      </p:sp>
      <p:sp>
        <p:nvSpPr>
          <p:cNvPr id="4" name="Text Placeholder 3">
            <a:extLst>
              <a:ext uri="{FF2B5EF4-FFF2-40B4-BE49-F238E27FC236}">
                <a16:creationId xmlns:a16="http://schemas.microsoft.com/office/drawing/2014/main" id="{C1DB5F05-D268-44CD-8BE1-B71F263B3B7B}"/>
              </a:ext>
            </a:extLst>
          </p:cNvPr>
          <p:cNvSpPr>
            <a:spLocks noGrp="1"/>
          </p:cNvSpPr>
          <p:nvPr>
            <p:ph type="body" sz="quarter" idx="11"/>
          </p:nvPr>
        </p:nvSpPr>
        <p:spPr>
          <a:xfrm>
            <a:off x="940315" y="5591698"/>
            <a:ext cx="6936117" cy="363537"/>
          </a:xfrm>
        </p:spPr>
        <p:txBody>
          <a:bodyPr vert="horz" lIns="0" tIns="0" rIns="0" bIns="0" rtlCol="0" anchor="t">
            <a:noAutofit/>
          </a:bodyPr>
          <a:lstStyle/>
          <a:p>
            <a:r>
              <a:rPr lang="en-US" dirty="0"/>
              <a:t>Dr. Romy Schlögel, Earth Observation Deputy Manager</a:t>
            </a:r>
            <a:endParaRPr lang="en-BE" dirty="0"/>
          </a:p>
        </p:txBody>
      </p:sp>
    </p:spTree>
    <p:extLst>
      <p:ext uri="{BB962C8B-B14F-4D97-AF65-F5344CB8AC3E}">
        <p14:creationId xmlns:p14="http://schemas.microsoft.com/office/powerpoint/2010/main" val="126443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6E145-E597-406F-A5BB-746FE7F3D86B}"/>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4A20D1F9-6F16-4288-B650-5E2ECE0D3018}"/>
              </a:ext>
            </a:extLst>
          </p:cNvPr>
          <p:cNvSpPr>
            <a:spLocks noGrp="1"/>
          </p:cNvSpPr>
          <p:nvPr>
            <p:ph type="body" sz="quarter" idx="13"/>
          </p:nvPr>
        </p:nvSpPr>
        <p:spPr/>
        <p:txBody>
          <a:bodyPr/>
          <a:lstStyle/>
          <a:p>
            <a:r>
              <a:rPr lang="en-US" dirty="0"/>
              <a:t>Situation maps</a:t>
            </a:r>
            <a:endParaRPr lang="en-BE" dirty="0"/>
          </a:p>
        </p:txBody>
      </p:sp>
      <p:sp>
        <p:nvSpPr>
          <p:cNvPr id="6" name="Content Placeholder 8">
            <a:extLst>
              <a:ext uri="{FF2B5EF4-FFF2-40B4-BE49-F238E27FC236}">
                <a16:creationId xmlns:a16="http://schemas.microsoft.com/office/drawing/2014/main" id="{F8876E91-D333-4BD8-871C-31CB280B2DD1}"/>
              </a:ext>
            </a:extLst>
          </p:cNvPr>
          <p:cNvSpPr txBox="1">
            <a:spLocks/>
          </p:cNvSpPr>
          <p:nvPr/>
        </p:nvSpPr>
        <p:spPr>
          <a:xfrm>
            <a:off x="406466" y="1212112"/>
            <a:ext cx="6537673" cy="4855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67" dirty="0">
                <a:latin typeface="Trebuchet MS" panose="020B0603020202020204" pitchFamily="34" charset="0"/>
              </a:rPr>
              <a:t>Deformation maps of the </a:t>
            </a:r>
            <a:r>
              <a:rPr lang="en-GB" sz="1867" dirty="0" err="1">
                <a:latin typeface="Trebuchet MS" panose="020B0603020202020204" pitchFamily="34" charset="0"/>
              </a:rPr>
              <a:t>Corvara</a:t>
            </a:r>
            <a:r>
              <a:rPr lang="en-US" sz="1867" dirty="0">
                <a:latin typeface="Trebuchet MS" panose="020B0603020202020204" pitchFamily="34" charset="0"/>
              </a:rPr>
              <a:t> landslide (Italy) from multi-temporal </a:t>
            </a:r>
            <a:r>
              <a:rPr lang="en-US" sz="1867" dirty="0" err="1">
                <a:latin typeface="Trebuchet MS" panose="020B0603020202020204" pitchFamily="34" charset="0"/>
              </a:rPr>
              <a:t>InSAR</a:t>
            </a:r>
            <a:r>
              <a:rPr lang="en-US" sz="1867" dirty="0">
                <a:latin typeface="Trebuchet MS" panose="020B0603020202020204" pitchFamily="34" charset="0"/>
              </a:rPr>
              <a:t> techniques: </a:t>
            </a:r>
          </a:p>
          <a:p>
            <a:pPr marL="1460963" lvl="1" indent="-380990">
              <a:buFont typeface="Courier New" panose="02070309020205020404" pitchFamily="49" charset="0"/>
              <a:buChar char="o"/>
            </a:pPr>
            <a:r>
              <a:rPr lang="en-US" sz="1867" dirty="0">
                <a:latin typeface="Trebuchet MS" panose="020B0603020202020204" pitchFamily="34" charset="0"/>
              </a:rPr>
              <a:t>Persistent </a:t>
            </a:r>
            <a:r>
              <a:rPr lang="en-US" sz="1867" dirty="0" err="1">
                <a:latin typeface="Trebuchet MS" panose="020B0603020202020204" pitchFamily="34" charset="0"/>
              </a:rPr>
              <a:t>Scatterrer</a:t>
            </a:r>
            <a:r>
              <a:rPr lang="en-US" sz="1867" dirty="0">
                <a:latin typeface="Trebuchet MS" panose="020B0603020202020204" pitchFamily="34" charset="0"/>
              </a:rPr>
              <a:t> Interferometry (PSI)</a:t>
            </a:r>
          </a:p>
          <a:p>
            <a:pPr marL="1460963" lvl="1" indent="-380990">
              <a:buFont typeface="Courier New" panose="02070309020205020404" pitchFamily="49" charset="0"/>
              <a:buChar char="o"/>
            </a:pPr>
            <a:r>
              <a:rPr lang="en-US" sz="1867" dirty="0">
                <a:latin typeface="Trebuchet MS" panose="020B0603020202020204" pitchFamily="34" charset="0"/>
              </a:rPr>
              <a:t>Small Baseline Subset (SBAS)</a:t>
            </a:r>
            <a:endParaRPr lang="en-US" dirty="0"/>
          </a:p>
        </p:txBody>
      </p:sp>
      <p:grpSp>
        <p:nvGrpSpPr>
          <p:cNvPr id="7" name="Group 6">
            <a:extLst>
              <a:ext uri="{FF2B5EF4-FFF2-40B4-BE49-F238E27FC236}">
                <a16:creationId xmlns:a16="http://schemas.microsoft.com/office/drawing/2014/main" id="{AB574735-1635-4F13-9A02-B50443754415}"/>
              </a:ext>
            </a:extLst>
          </p:cNvPr>
          <p:cNvGrpSpPr/>
          <p:nvPr/>
        </p:nvGrpSpPr>
        <p:grpSpPr>
          <a:xfrm>
            <a:off x="69382" y="2495911"/>
            <a:ext cx="12070660" cy="3366568"/>
            <a:chOff x="32476574" y="16379939"/>
            <a:chExt cx="10166487" cy="2835484"/>
          </a:xfrm>
        </p:grpSpPr>
        <p:pic>
          <p:nvPicPr>
            <p:cNvPr id="8" name="Picture 7">
              <a:extLst>
                <a:ext uri="{FF2B5EF4-FFF2-40B4-BE49-F238E27FC236}">
                  <a16:creationId xmlns:a16="http://schemas.microsoft.com/office/drawing/2014/main" id="{24153666-02B3-408C-B5AA-83DD231D72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476574" y="16379939"/>
              <a:ext cx="5029202" cy="2819400"/>
            </a:xfrm>
            <a:prstGeom prst="rect">
              <a:avLst/>
            </a:prstGeom>
          </p:spPr>
        </p:pic>
        <p:pic>
          <p:nvPicPr>
            <p:cNvPr id="9" name="Picture 8">
              <a:extLst>
                <a:ext uri="{FF2B5EF4-FFF2-40B4-BE49-F238E27FC236}">
                  <a16:creationId xmlns:a16="http://schemas.microsoft.com/office/drawing/2014/main" id="{82ACE041-7DAC-4519-9DA3-8ABEADBD7A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613861" y="16396023"/>
              <a:ext cx="5029200" cy="2819400"/>
            </a:xfrm>
            <a:prstGeom prst="rect">
              <a:avLst/>
            </a:prstGeom>
          </p:spPr>
        </p:pic>
      </p:grpSp>
      <p:pic>
        <p:nvPicPr>
          <p:cNvPr id="10" name="Picture 9">
            <a:extLst>
              <a:ext uri="{FF2B5EF4-FFF2-40B4-BE49-F238E27FC236}">
                <a16:creationId xmlns:a16="http://schemas.microsoft.com/office/drawing/2014/main" id="{EE9C4E28-B63F-40D5-B65C-BC61A041A7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69357" y="121983"/>
            <a:ext cx="3796691" cy="2376736"/>
          </a:xfrm>
          <a:prstGeom prst="rect">
            <a:avLst/>
          </a:prstGeom>
        </p:spPr>
      </p:pic>
      <p:grpSp>
        <p:nvGrpSpPr>
          <p:cNvPr id="11" name="Group 10">
            <a:extLst>
              <a:ext uri="{FF2B5EF4-FFF2-40B4-BE49-F238E27FC236}">
                <a16:creationId xmlns:a16="http://schemas.microsoft.com/office/drawing/2014/main" id="{990ED443-6B1C-4361-A877-527852C196C1}"/>
              </a:ext>
            </a:extLst>
          </p:cNvPr>
          <p:cNvGrpSpPr/>
          <p:nvPr/>
        </p:nvGrpSpPr>
        <p:grpSpPr>
          <a:xfrm>
            <a:off x="6908358" y="202567"/>
            <a:ext cx="1396783" cy="2345583"/>
            <a:chOff x="2042352" y="1894662"/>
            <a:chExt cx="2688004" cy="4513900"/>
          </a:xfrm>
        </p:grpSpPr>
        <p:pic>
          <p:nvPicPr>
            <p:cNvPr id="12" name="Picture 11">
              <a:extLst>
                <a:ext uri="{FF2B5EF4-FFF2-40B4-BE49-F238E27FC236}">
                  <a16:creationId xmlns:a16="http://schemas.microsoft.com/office/drawing/2014/main" id="{224B52A2-04F6-48A2-A9E5-27F6DA31D6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8998105">
              <a:off x="4216568" y="1894662"/>
              <a:ext cx="479226" cy="726356"/>
            </a:xfrm>
            <a:prstGeom prst="rect">
              <a:avLst/>
            </a:prstGeom>
          </p:spPr>
        </p:pic>
        <p:cxnSp>
          <p:nvCxnSpPr>
            <p:cNvPr id="13" name="Straight Arrow Connector 12">
              <a:extLst>
                <a:ext uri="{FF2B5EF4-FFF2-40B4-BE49-F238E27FC236}">
                  <a16:creationId xmlns:a16="http://schemas.microsoft.com/office/drawing/2014/main" id="{DF49566A-1B1C-464D-AB4B-682A845B7901}"/>
                </a:ext>
              </a:extLst>
            </p:cNvPr>
            <p:cNvCxnSpPr/>
            <p:nvPr/>
          </p:nvCxnSpPr>
          <p:spPr bwMode="auto">
            <a:xfrm flipH="1">
              <a:off x="2725608" y="2688794"/>
              <a:ext cx="2004748" cy="3077967"/>
            </a:xfrm>
            <a:prstGeom prst="straightConnector1">
              <a:avLst/>
            </a:prstGeom>
            <a:noFill/>
            <a:ln w="9525" cap="flat" cmpd="sng" algn="ctr">
              <a:no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0A30F541-8209-4FCF-9291-0A8861DA88D8}"/>
                </a:ext>
              </a:extLst>
            </p:cNvPr>
            <p:cNvCxnSpPr/>
            <p:nvPr/>
          </p:nvCxnSpPr>
          <p:spPr bwMode="auto">
            <a:xfrm flipH="1" flipV="1">
              <a:off x="2042352" y="5079291"/>
              <a:ext cx="683256" cy="437694"/>
            </a:xfrm>
            <a:prstGeom prst="straightConnector1">
              <a:avLst/>
            </a:prstGeom>
            <a:noFill/>
            <a:ln w="9525" cap="flat" cmpd="sng" algn="ctr">
              <a:no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087E572E-FA37-4E52-89B3-D7BA7E4FE6F1}"/>
                </a:ext>
              </a:extLst>
            </p:cNvPr>
            <p:cNvCxnSpPr/>
            <p:nvPr/>
          </p:nvCxnSpPr>
          <p:spPr bwMode="auto">
            <a:xfrm flipH="1">
              <a:off x="3093071" y="2637678"/>
              <a:ext cx="1315800" cy="3770884"/>
            </a:xfrm>
            <a:prstGeom prst="straightConnector1">
              <a:avLst/>
            </a:prstGeom>
            <a:ln w="142875" cmpd="sng">
              <a:solidFill>
                <a:srgbClr val="008542"/>
              </a:solidFill>
              <a:headEnd type="none" w="med" len="med"/>
              <a:tailEnd type="triangle" w="sm" len="sm"/>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5882E544-E3BC-43F7-9DBB-1B367653CB40}"/>
                </a:ext>
              </a:extLst>
            </p:cNvPr>
            <p:cNvCxnSpPr/>
            <p:nvPr/>
          </p:nvCxnSpPr>
          <p:spPr bwMode="auto">
            <a:xfrm flipH="1" flipV="1">
              <a:off x="2383980" y="4636422"/>
              <a:ext cx="1227615" cy="448775"/>
            </a:xfrm>
            <a:prstGeom prst="straightConnector1">
              <a:avLst/>
            </a:prstGeom>
            <a:ln w="142875" cmpd="sng">
              <a:solidFill>
                <a:srgbClr val="008542"/>
              </a:solidFill>
              <a:headEnd type="none" w="med" len="med"/>
              <a:tailEnd type="triangle" w="sm" len="sm"/>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FA6E0D94-A6DB-4BD7-B622-19A5165422E0}"/>
                </a:ext>
              </a:extLst>
            </p:cNvPr>
            <p:cNvSpPr txBox="1"/>
            <p:nvPr/>
          </p:nvSpPr>
          <p:spPr>
            <a:xfrm rot="1101168">
              <a:off x="2430722" y="4570737"/>
              <a:ext cx="1282687" cy="572428"/>
            </a:xfrm>
            <a:prstGeom prst="rect">
              <a:avLst/>
            </a:prstGeom>
            <a:noFill/>
          </p:spPr>
          <p:txBody>
            <a:bodyPr wrap="square" rtlCol="0">
              <a:spAutoFit/>
            </a:bodyPr>
            <a:lstStyle/>
            <a:p>
              <a:r>
                <a:rPr lang="de-DE" sz="1333" b="1" dirty="0"/>
                <a:t>LOS</a:t>
              </a:r>
              <a:endParaRPr lang="en-US" sz="1333" b="1" dirty="0"/>
            </a:p>
          </p:txBody>
        </p:sp>
        <p:sp>
          <p:nvSpPr>
            <p:cNvPr id="18" name="TextBox 17">
              <a:extLst>
                <a:ext uri="{FF2B5EF4-FFF2-40B4-BE49-F238E27FC236}">
                  <a16:creationId xmlns:a16="http://schemas.microsoft.com/office/drawing/2014/main" id="{E3E6DFD3-F33E-4CF3-AF54-E866ED2E7645}"/>
                </a:ext>
              </a:extLst>
            </p:cNvPr>
            <p:cNvSpPr txBox="1"/>
            <p:nvPr/>
          </p:nvSpPr>
          <p:spPr>
            <a:xfrm rot="17397107">
              <a:off x="2256138" y="4068976"/>
              <a:ext cx="3064500" cy="572428"/>
            </a:xfrm>
            <a:prstGeom prst="rect">
              <a:avLst/>
            </a:prstGeom>
            <a:noFill/>
          </p:spPr>
          <p:txBody>
            <a:bodyPr wrap="square" rtlCol="0">
              <a:spAutoFit/>
            </a:bodyPr>
            <a:lstStyle/>
            <a:p>
              <a:r>
                <a:rPr lang="en-US" sz="1333" dirty="0"/>
                <a:t>Satellite</a:t>
              </a:r>
              <a:r>
                <a:rPr lang="de-DE" sz="1333" dirty="0"/>
                <a:t> </a:t>
              </a:r>
              <a:r>
                <a:rPr lang="en-US" sz="1333" dirty="0"/>
                <a:t>path</a:t>
              </a:r>
            </a:p>
          </p:txBody>
        </p:sp>
      </p:grpSp>
      <p:sp>
        <p:nvSpPr>
          <p:cNvPr id="19" name="TextBox 18">
            <a:extLst>
              <a:ext uri="{FF2B5EF4-FFF2-40B4-BE49-F238E27FC236}">
                <a16:creationId xmlns:a16="http://schemas.microsoft.com/office/drawing/2014/main" id="{DCD631CB-FEB6-469C-8D38-5377C9503810}"/>
              </a:ext>
            </a:extLst>
          </p:cNvPr>
          <p:cNvSpPr txBox="1"/>
          <p:nvPr/>
        </p:nvSpPr>
        <p:spPr>
          <a:xfrm>
            <a:off x="1354683" y="5879488"/>
            <a:ext cx="5689244" cy="861774"/>
          </a:xfrm>
          <a:prstGeom prst="rect">
            <a:avLst/>
          </a:prstGeom>
          <a:noFill/>
        </p:spPr>
        <p:txBody>
          <a:bodyPr wrap="square" rtlCol="0">
            <a:spAutoFit/>
          </a:bodyPr>
          <a:lstStyle/>
          <a:p>
            <a:pPr algn="l"/>
            <a:r>
              <a:rPr lang="de-DE" sz="1400" dirty="0">
                <a:solidFill>
                  <a:schemeClr val="tx1">
                    <a:lumMod val="75000"/>
                    <a:lumOff val="25000"/>
                  </a:schemeClr>
                </a:solidFill>
                <a:latin typeface="Trebuchet MS" panose="020B0603020202020204" pitchFamily="34" charset="0"/>
              </a:rPr>
              <a:t>LOS </a:t>
            </a:r>
            <a:r>
              <a:rPr lang="en-US" sz="1400" dirty="0">
                <a:solidFill>
                  <a:schemeClr val="tx1">
                    <a:lumMod val="75000"/>
                    <a:lumOff val="25000"/>
                  </a:schemeClr>
                </a:solidFill>
                <a:latin typeface="Trebuchet MS" panose="020B0603020202020204" pitchFamily="34" charset="0"/>
              </a:rPr>
              <a:t>velocity</a:t>
            </a:r>
            <a:r>
              <a:rPr lang="de-DE" sz="1400" dirty="0">
                <a:solidFill>
                  <a:schemeClr val="tx1">
                    <a:lumMod val="75000"/>
                    <a:lumOff val="25000"/>
                  </a:schemeClr>
                </a:solidFill>
                <a:latin typeface="Trebuchet MS" panose="020B0603020202020204" pitchFamily="34" charset="0"/>
              </a:rPr>
              <a:t> </a:t>
            </a:r>
            <a:r>
              <a:rPr lang="en-US" sz="1400" dirty="0">
                <a:solidFill>
                  <a:schemeClr val="tx1">
                    <a:lumMod val="75000"/>
                    <a:lumOff val="25000"/>
                  </a:schemeClr>
                </a:solidFill>
                <a:latin typeface="Trebuchet MS" panose="020B0603020202020204" pitchFamily="34" charset="0"/>
              </a:rPr>
              <a:t>derived</a:t>
            </a:r>
            <a:r>
              <a:rPr lang="de-DE" sz="1400" dirty="0">
                <a:solidFill>
                  <a:schemeClr val="tx1">
                    <a:lumMod val="75000"/>
                    <a:lumOff val="25000"/>
                  </a:schemeClr>
                </a:solidFill>
                <a:latin typeface="Trebuchet MS" panose="020B0603020202020204" pitchFamily="34" charset="0"/>
              </a:rPr>
              <a:t> </a:t>
            </a:r>
            <a:r>
              <a:rPr lang="en-US" sz="1400" dirty="0">
                <a:solidFill>
                  <a:schemeClr val="tx1">
                    <a:lumMod val="75000"/>
                    <a:lumOff val="25000"/>
                  </a:schemeClr>
                </a:solidFill>
                <a:latin typeface="Trebuchet MS" panose="020B0603020202020204" pitchFamily="34" charset="0"/>
              </a:rPr>
              <a:t>from</a:t>
            </a:r>
            <a:r>
              <a:rPr lang="de-DE" sz="1400" dirty="0">
                <a:solidFill>
                  <a:schemeClr val="tx1">
                    <a:lumMod val="75000"/>
                    <a:lumOff val="25000"/>
                  </a:schemeClr>
                </a:solidFill>
                <a:latin typeface="Trebuchet MS" panose="020B0603020202020204" pitchFamily="34" charset="0"/>
              </a:rPr>
              <a:t> </a:t>
            </a:r>
            <a:r>
              <a:rPr lang="en-US" sz="1400" dirty="0">
                <a:solidFill>
                  <a:schemeClr val="tx1">
                    <a:lumMod val="75000"/>
                    <a:lumOff val="25000"/>
                  </a:schemeClr>
                </a:solidFill>
              </a:rPr>
              <a:t>PSI </a:t>
            </a:r>
            <a:r>
              <a:rPr lang="de-DE" sz="1400" dirty="0">
                <a:solidFill>
                  <a:schemeClr val="tx1">
                    <a:lumMod val="75000"/>
                    <a:lumOff val="25000"/>
                  </a:schemeClr>
                </a:solidFill>
              </a:rPr>
              <a:t>(</a:t>
            </a:r>
            <a:r>
              <a:rPr lang="de-DE" sz="1400" dirty="0" err="1">
                <a:solidFill>
                  <a:schemeClr val="tx1">
                    <a:lumMod val="75000"/>
                    <a:lumOff val="25000"/>
                  </a:schemeClr>
                </a:solidFill>
              </a:rPr>
              <a:t>StaMPS</a:t>
            </a:r>
            <a:r>
              <a:rPr lang="de-DE" sz="1400" dirty="0">
                <a:solidFill>
                  <a:schemeClr val="tx1">
                    <a:lumMod val="75000"/>
                    <a:lumOff val="25000"/>
                  </a:schemeClr>
                </a:solidFill>
              </a:rPr>
              <a:t> &amp; </a:t>
            </a:r>
            <a:r>
              <a:rPr lang="de-DE" sz="1400" dirty="0" err="1">
                <a:solidFill>
                  <a:schemeClr val="tx1">
                    <a:lumMod val="75000"/>
                    <a:lumOff val="25000"/>
                  </a:schemeClr>
                </a:solidFill>
              </a:rPr>
              <a:t>SARscape</a:t>
            </a:r>
            <a:r>
              <a:rPr lang="de-DE" sz="1400" dirty="0">
                <a:solidFill>
                  <a:schemeClr val="tx1">
                    <a:lumMod val="75000"/>
                    <a:lumOff val="25000"/>
                  </a:schemeClr>
                </a:solidFill>
              </a:rPr>
              <a:t> </a:t>
            </a:r>
            <a:r>
              <a:rPr lang="de-DE" sz="1400" dirty="0" err="1">
                <a:solidFill>
                  <a:schemeClr val="tx1">
                    <a:lumMod val="75000"/>
                    <a:lumOff val="25000"/>
                  </a:schemeClr>
                </a:solidFill>
              </a:rPr>
              <a:t>software</a:t>
            </a:r>
            <a:r>
              <a:rPr lang="de-DE" sz="1400" dirty="0">
                <a:solidFill>
                  <a:schemeClr val="tx1">
                    <a:lumMod val="75000"/>
                    <a:lumOff val="25000"/>
                  </a:schemeClr>
                </a:solidFill>
              </a:rPr>
              <a:t>)</a:t>
            </a:r>
            <a:endParaRPr lang="en-US" sz="1400" dirty="0">
              <a:solidFill>
                <a:schemeClr val="tx1">
                  <a:lumMod val="75000"/>
                  <a:lumOff val="25000"/>
                </a:schemeClr>
              </a:solidFill>
            </a:endParaRPr>
          </a:p>
          <a:p>
            <a:pPr algn="l"/>
            <a:r>
              <a:rPr lang="en-US" dirty="0">
                <a:solidFill>
                  <a:schemeClr val="tx1">
                    <a:lumMod val="75000"/>
                    <a:lumOff val="25000"/>
                  </a:schemeClr>
                </a:solidFill>
              </a:rPr>
              <a:t> </a:t>
            </a:r>
            <a:endParaRPr lang="en-US" dirty="0">
              <a:solidFill>
                <a:schemeClr val="tx1">
                  <a:lumMod val="75000"/>
                  <a:lumOff val="25000"/>
                </a:schemeClr>
              </a:solidFill>
              <a:latin typeface="Trebuchet MS" panose="020B0603020202020204" pitchFamily="34" charset="0"/>
            </a:endParaRPr>
          </a:p>
          <a:p>
            <a:pPr algn="l"/>
            <a:r>
              <a:rPr lang="de-DE" dirty="0">
                <a:solidFill>
                  <a:schemeClr val="tx1">
                    <a:lumMod val="75000"/>
                    <a:lumOff val="25000"/>
                  </a:schemeClr>
                </a:solidFill>
                <a:latin typeface="Trebuchet MS" panose="020B0603020202020204" pitchFamily="34" charset="0"/>
              </a:rPr>
              <a:t> </a:t>
            </a:r>
            <a:endParaRPr lang="en-US" dirty="0">
              <a:solidFill>
                <a:schemeClr val="tx1">
                  <a:lumMod val="75000"/>
                  <a:lumOff val="25000"/>
                </a:schemeClr>
              </a:solidFill>
              <a:latin typeface="Trebuchet MS" panose="020B0603020202020204" pitchFamily="34" charset="0"/>
            </a:endParaRPr>
          </a:p>
        </p:txBody>
      </p:sp>
      <p:sp>
        <p:nvSpPr>
          <p:cNvPr id="20" name="TextBox 19">
            <a:extLst>
              <a:ext uri="{FF2B5EF4-FFF2-40B4-BE49-F238E27FC236}">
                <a16:creationId xmlns:a16="http://schemas.microsoft.com/office/drawing/2014/main" id="{032E299B-896F-479C-AE4C-AEF627E072F1}"/>
              </a:ext>
            </a:extLst>
          </p:cNvPr>
          <p:cNvSpPr txBox="1"/>
          <p:nvPr/>
        </p:nvSpPr>
        <p:spPr>
          <a:xfrm>
            <a:off x="8532942" y="5874243"/>
            <a:ext cx="6361872" cy="861774"/>
          </a:xfrm>
          <a:prstGeom prst="rect">
            <a:avLst/>
          </a:prstGeom>
          <a:noFill/>
        </p:spPr>
        <p:txBody>
          <a:bodyPr wrap="square" rtlCol="0">
            <a:spAutoFit/>
          </a:bodyPr>
          <a:lstStyle/>
          <a:p>
            <a:pPr algn="l"/>
            <a:r>
              <a:rPr lang="de-DE" sz="1400" dirty="0">
                <a:solidFill>
                  <a:schemeClr val="tx1">
                    <a:lumMod val="75000"/>
                    <a:lumOff val="25000"/>
                  </a:schemeClr>
                </a:solidFill>
                <a:latin typeface="Trebuchet MS" panose="020B0603020202020204" pitchFamily="34" charset="0"/>
              </a:rPr>
              <a:t>LOS </a:t>
            </a:r>
            <a:r>
              <a:rPr lang="en-US" sz="1400" dirty="0">
                <a:solidFill>
                  <a:schemeClr val="tx1">
                    <a:lumMod val="75000"/>
                    <a:lumOff val="25000"/>
                  </a:schemeClr>
                </a:solidFill>
                <a:latin typeface="Trebuchet MS" panose="020B0603020202020204" pitchFamily="34" charset="0"/>
              </a:rPr>
              <a:t>velocity</a:t>
            </a:r>
            <a:r>
              <a:rPr lang="de-DE" sz="1400" dirty="0">
                <a:solidFill>
                  <a:schemeClr val="tx1">
                    <a:lumMod val="75000"/>
                    <a:lumOff val="25000"/>
                  </a:schemeClr>
                </a:solidFill>
                <a:latin typeface="Trebuchet MS" panose="020B0603020202020204" pitchFamily="34" charset="0"/>
              </a:rPr>
              <a:t> </a:t>
            </a:r>
            <a:r>
              <a:rPr lang="en-US" sz="1400" dirty="0">
                <a:solidFill>
                  <a:schemeClr val="tx1">
                    <a:lumMod val="75000"/>
                    <a:lumOff val="25000"/>
                  </a:schemeClr>
                </a:solidFill>
                <a:latin typeface="Trebuchet MS" panose="020B0603020202020204" pitchFamily="34" charset="0"/>
              </a:rPr>
              <a:t>derived</a:t>
            </a:r>
            <a:r>
              <a:rPr lang="de-DE" sz="1400" dirty="0">
                <a:solidFill>
                  <a:schemeClr val="tx1">
                    <a:lumMod val="75000"/>
                    <a:lumOff val="25000"/>
                  </a:schemeClr>
                </a:solidFill>
                <a:latin typeface="Trebuchet MS" panose="020B0603020202020204" pitchFamily="34" charset="0"/>
              </a:rPr>
              <a:t> </a:t>
            </a:r>
            <a:r>
              <a:rPr lang="en-US" sz="1400" dirty="0">
                <a:solidFill>
                  <a:schemeClr val="tx1">
                    <a:lumMod val="75000"/>
                    <a:lumOff val="25000"/>
                  </a:schemeClr>
                </a:solidFill>
                <a:latin typeface="Trebuchet MS" panose="020B0603020202020204" pitchFamily="34" charset="0"/>
              </a:rPr>
              <a:t>from</a:t>
            </a:r>
            <a:r>
              <a:rPr lang="de-DE" sz="1400" dirty="0">
                <a:solidFill>
                  <a:schemeClr val="tx1">
                    <a:lumMod val="75000"/>
                    <a:lumOff val="25000"/>
                  </a:schemeClr>
                </a:solidFill>
                <a:latin typeface="Trebuchet MS" panose="020B0603020202020204" pitchFamily="34" charset="0"/>
              </a:rPr>
              <a:t> SBAS (</a:t>
            </a:r>
            <a:r>
              <a:rPr lang="de-DE" sz="1400" dirty="0" err="1">
                <a:solidFill>
                  <a:schemeClr val="tx1">
                    <a:lumMod val="75000"/>
                    <a:lumOff val="25000"/>
                  </a:schemeClr>
                </a:solidFill>
                <a:latin typeface="Trebuchet MS" panose="020B0603020202020204" pitchFamily="34" charset="0"/>
              </a:rPr>
              <a:t>SARscape</a:t>
            </a:r>
            <a:r>
              <a:rPr lang="de-DE" sz="1400" dirty="0">
                <a:solidFill>
                  <a:schemeClr val="tx1">
                    <a:lumMod val="75000"/>
                    <a:lumOff val="25000"/>
                  </a:schemeClr>
                </a:solidFill>
                <a:latin typeface="Trebuchet MS" panose="020B0603020202020204" pitchFamily="34" charset="0"/>
              </a:rPr>
              <a:t>)</a:t>
            </a:r>
            <a:endParaRPr lang="en-US" sz="1400" dirty="0">
              <a:solidFill>
                <a:schemeClr val="tx1">
                  <a:lumMod val="75000"/>
                  <a:lumOff val="25000"/>
                </a:schemeClr>
              </a:solidFill>
              <a:latin typeface="Trebuchet MS" panose="020B0603020202020204" pitchFamily="34" charset="0"/>
            </a:endParaRPr>
          </a:p>
          <a:p>
            <a:pPr algn="l"/>
            <a:r>
              <a:rPr lang="en-US" dirty="0">
                <a:solidFill>
                  <a:schemeClr val="tx1">
                    <a:lumMod val="75000"/>
                    <a:lumOff val="25000"/>
                  </a:schemeClr>
                </a:solidFill>
                <a:latin typeface="Trebuchet MS" panose="020B0603020202020204" pitchFamily="34" charset="0"/>
              </a:rPr>
              <a:t> </a:t>
            </a:r>
          </a:p>
          <a:p>
            <a:pPr algn="l"/>
            <a:r>
              <a:rPr lang="de-DE" dirty="0">
                <a:solidFill>
                  <a:schemeClr val="tx1">
                    <a:lumMod val="75000"/>
                    <a:lumOff val="25000"/>
                  </a:schemeClr>
                </a:solidFill>
                <a:latin typeface="Trebuchet MS" panose="020B0603020202020204" pitchFamily="34" charset="0"/>
              </a:rPr>
              <a:t> </a:t>
            </a:r>
            <a:endParaRPr lang="en-US" dirty="0">
              <a:solidFill>
                <a:schemeClr val="tx1">
                  <a:lumMod val="75000"/>
                  <a:lumOff val="25000"/>
                </a:schemeClr>
              </a:solidFill>
              <a:latin typeface="Trebuchet MS" panose="020B0603020202020204" pitchFamily="34" charset="0"/>
            </a:endParaRPr>
          </a:p>
        </p:txBody>
      </p:sp>
    </p:spTree>
    <p:extLst>
      <p:ext uri="{BB962C8B-B14F-4D97-AF65-F5344CB8AC3E}">
        <p14:creationId xmlns:p14="http://schemas.microsoft.com/office/powerpoint/2010/main" val="150251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6E145-E597-406F-A5BB-746FE7F3D86B}"/>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4A20D1F9-6F16-4288-B650-5E2ECE0D3018}"/>
              </a:ext>
            </a:extLst>
          </p:cNvPr>
          <p:cNvSpPr>
            <a:spLocks noGrp="1"/>
          </p:cNvSpPr>
          <p:nvPr>
            <p:ph type="body" sz="quarter" idx="13"/>
          </p:nvPr>
        </p:nvSpPr>
        <p:spPr/>
        <p:txBody>
          <a:bodyPr/>
          <a:lstStyle/>
          <a:p>
            <a:r>
              <a:rPr lang="en-US" dirty="0"/>
              <a:t>Assessment preparedness &amp; risk analysis </a:t>
            </a:r>
            <a:endParaRPr lang="en-BE" dirty="0"/>
          </a:p>
        </p:txBody>
      </p:sp>
      <p:sp>
        <p:nvSpPr>
          <p:cNvPr id="6" name="Content Placeholder 8">
            <a:extLst>
              <a:ext uri="{FF2B5EF4-FFF2-40B4-BE49-F238E27FC236}">
                <a16:creationId xmlns:a16="http://schemas.microsoft.com/office/drawing/2014/main" id="{F8876E91-D333-4BD8-871C-31CB280B2DD1}"/>
              </a:ext>
            </a:extLst>
          </p:cNvPr>
          <p:cNvSpPr txBox="1">
            <a:spLocks/>
          </p:cNvSpPr>
          <p:nvPr/>
        </p:nvSpPr>
        <p:spPr>
          <a:xfrm>
            <a:off x="406466" y="1288730"/>
            <a:ext cx="6537673" cy="4778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dirty="0" err="1">
                <a:latin typeface="Trebuchet MS" panose="020B0603020202020204" pitchFamily="34" charset="0"/>
              </a:rPr>
              <a:t>Analysing</a:t>
            </a:r>
            <a:r>
              <a:rPr lang="en-US" sz="1867" dirty="0">
                <a:latin typeface="Trebuchet MS" panose="020B0603020202020204" pitchFamily="34" charset="0"/>
              </a:rPr>
              <a:t> deformation rate (subsidence)</a:t>
            </a:r>
          </a:p>
          <a:p>
            <a:pPr marL="0" indent="0">
              <a:buNone/>
            </a:pPr>
            <a:endParaRPr lang="en-US" sz="1867" dirty="0">
              <a:latin typeface="Trebuchet MS" panose="020B0603020202020204" pitchFamily="34" charset="0"/>
            </a:endParaRPr>
          </a:p>
          <a:p>
            <a:r>
              <a:rPr lang="en-US" sz="1867" dirty="0">
                <a:latin typeface="Trebuchet MS" panose="020B0603020202020204" pitchFamily="34" charset="0"/>
              </a:rPr>
              <a:t>Relationship with triggering factors  </a:t>
            </a:r>
          </a:p>
          <a:p>
            <a:pPr marL="908523" indent="-285750">
              <a:buFont typeface="Courier New" panose="02070309020205020404" pitchFamily="49" charset="0"/>
              <a:buChar char="o"/>
            </a:pPr>
            <a:r>
              <a:rPr lang="en-US" sz="1600" dirty="0">
                <a:latin typeface="Trebuchet MS" panose="020B0603020202020204" pitchFamily="34" charset="0"/>
              </a:rPr>
              <a:t>Precipitation </a:t>
            </a:r>
          </a:p>
          <a:p>
            <a:pPr marL="908523" indent="-285750">
              <a:buFont typeface="Courier New" panose="02070309020205020404" pitchFamily="49" charset="0"/>
              <a:buChar char="o"/>
            </a:pPr>
            <a:r>
              <a:rPr lang="en-US" sz="1600" dirty="0" err="1">
                <a:latin typeface="Trebuchet MS" panose="020B0603020202020204" pitchFamily="34" charset="0"/>
              </a:rPr>
              <a:t>Seismo</a:t>
            </a:r>
            <a:r>
              <a:rPr lang="en-US" sz="1600" dirty="0">
                <a:latin typeface="Trebuchet MS" panose="020B0603020202020204" pitchFamily="34" charset="0"/>
              </a:rPr>
              <a:t>-tectonics</a:t>
            </a:r>
          </a:p>
          <a:p>
            <a:pPr marL="908523" indent="-285750">
              <a:buFont typeface="Courier New" panose="02070309020205020404" pitchFamily="49" charset="0"/>
              <a:buChar char="o"/>
            </a:pPr>
            <a:r>
              <a:rPr lang="en-US" sz="1600" dirty="0">
                <a:latin typeface="Trebuchet MS" panose="020B0603020202020204" pitchFamily="34" charset="0"/>
              </a:rPr>
              <a:t>Snow melt – Temperature</a:t>
            </a:r>
          </a:p>
          <a:p>
            <a:pPr marL="622773" indent="0">
              <a:buNone/>
            </a:pPr>
            <a:endParaRPr lang="en-US" sz="1600" dirty="0">
              <a:latin typeface="Trebuchet MS" panose="020B0603020202020204" pitchFamily="34" charset="0"/>
            </a:endParaRPr>
          </a:p>
          <a:p>
            <a:r>
              <a:rPr lang="en-US" sz="1867" dirty="0">
                <a:latin typeface="Trebuchet MS" panose="020B0603020202020204" pitchFamily="34" charset="0"/>
              </a:rPr>
              <a:t>Risk for the infrastructure</a:t>
            </a:r>
          </a:p>
          <a:p>
            <a:pPr lvl="1">
              <a:buFont typeface="Courier New" panose="02070309020205020404" pitchFamily="49" charset="0"/>
              <a:buChar char="o"/>
            </a:pPr>
            <a:r>
              <a:rPr lang="en-US" sz="1600" dirty="0">
                <a:latin typeface="Trebuchet MS" panose="020B0603020202020204" pitchFamily="34" charset="0"/>
              </a:rPr>
              <a:t>Cross with road/houses baselines</a:t>
            </a:r>
          </a:p>
          <a:p>
            <a:pPr lvl="1">
              <a:buFont typeface="Courier New" panose="02070309020205020404" pitchFamily="49" charset="0"/>
              <a:buChar char="o"/>
            </a:pPr>
            <a:r>
              <a:rPr lang="en-US" sz="1600" dirty="0">
                <a:latin typeface="Trebuchet MS" panose="020B0603020202020204" pitchFamily="34" charset="0"/>
              </a:rPr>
              <a:t>Impacting houses/industries</a:t>
            </a:r>
          </a:p>
          <a:p>
            <a:pPr lvl="2">
              <a:buFont typeface="Courier New" panose="02070309020205020404" pitchFamily="49" charset="0"/>
              <a:buChar char="o"/>
            </a:pPr>
            <a:r>
              <a:rPr lang="en-US" sz="1600" dirty="0">
                <a:latin typeface="Trebuchet MS" panose="020B0603020202020204" pitchFamily="34" charset="0"/>
              </a:rPr>
              <a:t>High added-value </a:t>
            </a:r>
          </a:p>
          <a:p>
            <a:pPr lvl="2">
              <a:buFont typeface="Courier New" panose="02070309020205020404" pitchFamily="49" charset="0"/>
              <a:buChar char="o"/>
            </a:pPr>
            <a:endParaRPr lang="en-US" sz="1067" dirty="0">
              <a:latin typeface="Trebuchet MS" panose="020B0603020202020204" pitchFamily="34" charset="0"/>
            </a:endParaRPr>
          </a:p>
          <a:p>
            <a:pPr marL="1460963" lvl="1" indent="-380990">
              <a:buFont typeface="Courier New" panose="02070309020205020404" pitchFamily="49" charset="0"/>
              <a:buChar char="o"/>
            </a:pPr>
            <a:endParaRPr lang="en-US" sz="1867" dirty="0">
              <a:latin typeface="Trebuchet MS" panose="020B0603020202020204" pitchFamily="34" charset="0"/>
            </a:endParaRPr>
          </a:p>
          <a:p>
            <a:pPr marL="1460963" lvl="1" indent="-380990">
              <a:buFont typeface="Courier New" panose="02070309020205020404" pitchFamily="49" charset="0"/>
              <a:buChar char="o"/>
            </a:pPr>
            <a:endParaRPr lang="en-US" sz="1867" dirty="0">
              <a:latin typeface="Trebuchet MS" panose="020B0603020202020204" pitchFamily="34" charset="0"/>
            </a:endParaRPr>
          </a:p>
          <a:p>
            <a:pPr marL="1079973" indent="-457200"/>
            <a:endParaRPr lang="en-US" dirty="0"/>
          </a:p>
        </p:txBody>
      </p:sp>
      <p:pic>
        <p:nvPicPr>
          <p:cNvPr id="22" name="Picture 21">
            <a:extLst>
              <a:ext uri="{FF2B5EF4-FFF2-40B4-BE49-F238E27FC236}">
                <a16:creationId xmlns:a16="http://schemas.microsoft.com/office/drawing/2014/main" id="{18BB9928-EF9B-42BE-AE29-FAED0E021A15}"/>
              </a:ext>
            </a:extLst>
          </p:cNvPr>
          <p:cNvPicPr/>
          <p:nvPr/>
        </p:nvPicPr>
        <p:blipFill rotWithShape="1">
          <a:blip r:embed="rId2"/>
          <a:srcRect t="4848" b="1687"/>
          <a:stretch/>
        </p:blipFill>
        <p:spPr>
          <a:xfrm>
            <a:off x="5291303" y="1288731"/>
            <a:ext cx="6805004" cy="4123395"/>
          </a:xfrm>
          <a:prstGeom prst="rect">
            <a:avLst/>
          </a:prstGeom>
        </p:spPr>
      </p:pic>
      <p:sp>
        <p:nvSpPr>
          <p:cNvPr id="3" name="Rectangle 2">
            <a:extLst>
              <a:ext uri="{FF2B5EF4-FFF2-40B4-BE49-F238E27FC236}">
                <a16:creationId xmlns:a16="http://schemas.microsoft.com/office/drawing/2014/main" id="{B345F810-9936-4A0F-B1B2-BE7828EC6FD6}"/>
              </a:ext>
            </a:extLst>
          </p:cNvPr>
          <p:cNvSpPr/>
          <p:nvPr/>
        </p:nvSpPr>
        <p:spPr>
          <a:xfrm>
            <a:off x="5858540" y="3211033"/>
            <a:ext cx="1679944" cy="14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Rectangle 22">
            <a:extLst>
              <a:ext uri="{FF2B5EF4-FFF2-40B4-BE49-F238E27FC236}">
                <a16:creationId xmlns:a16="http://schemas.microsoft.com/office/drawing/2014/main" id="{B5ED5D19-AF79-473E-8697-80BBB7F9BB44}"/>
              </a:ext>
            </a:extLst>
          </p:cNvPr>
          <p:cNvSpPr/>
          <p:nvPr/>
        </p:nvSpPr>
        <p:spPr>
          <a:xfrm>
            <a:off x="10298174" y="5227228"/>
            <a:ext cx="568300" cy="148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4" name="Rectangle 23">
            <a:extLst>
              <a:ext uri="{FF2B5EF4-FFF2-40B4-BE49-F238E27FC236}">
                <a16:creationId xmlns:a16="http://schemas.microsoft.com/office/drawing/2014/main" id="{B702C4D2-CFD5-4897-9BF2-48A0EA09FB66}"/>
              </a:ext>
            </a:extLst>
          </p:cNvPr>
          <p:cNvSpPr/>
          <p:nvPr/>
        </p:nvSpPr>
        <p:spPr>
          <a:xfrm>
            <a:off x="10773853" y="3912336"/>
            <a:ext cx="41159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5" name="Rectangle 24">
            <a:extLst>
              <a:ext uri="{FF2B5EF4-FFF2-40B4-BE49-F238E27FC236}">
                <a16:creationId xmlns:a16="http://schemas.microsoft.com/office/drawing/2014/main" id="{B8F00EF0-3C4C-4456-BC53-BB3DE6A3CF42}"/>
              </a:ext>
            </a:extLst>
          </p:cNvPr>
          <p:cNvSpPr/>
          <p:nvPr/>
        </p:nvSpPr>
        <p:spPr>
          <a:xfrm>
            <a:off x="10308807" y="2502078"/>
            <a:ext cx="475679" cy="109958"/>
          </a:xfrm>
          <a:prstGeom prst="rect">
            <a:avLst/>
          </a:prstGeom>
          <a:solidFill>
            <a:srgbClr val="B6B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rgbClr val="996633"/>
              </a:solidFill>
            </a:endParaRPr>
          </a:p>
        </p:txBody>
      </p:sp>
    </p:spTree>
    <p:extLst>
      <p:ext uri="{BB962C8B-B14F-4D97-AF65-F5344CB8AC3E}">
        <p14:creationId xmlns:p14="http://schemas.microsoft.com/office/powerpoint/2010/main" val="401616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C8E37-975C-491A-BA21-DDDF15CC6B2C}"/>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3" name="Text Placeholder 2">
            <a:extLst>
              <a:ext uri="{FF2B5EF4-FFF2-40B4-BE49-F238E27FC236}">
                <a16:creationId xmlns:a16="http://schemas.microsoft.com/office/drawing/2014/main" id="{6BDC0028-DB74-4D67-B8E2-1AEB7D640A33}"/>
              </a:ext>
            </a:extLst>
          </p:cNvPr>
          <p:cNvSpPr>
            <a:spLocks noGrp="1"/>
          </p:cNvSpPr>
          <p:nvPr>
            <p:ph type="body" sz="quarter" idx="21"/>
          </p:nvPr>
        </p:nvSpPr>
        <p:spPr>
          <a:xfrm>
            <a:off x="406465" y="1253213"/>
            <a:ext cx="11336355" cy="4924303"/>
          </a:xfrm>
        </p:spPr>
        <p:txBody>
          <a:bodyPr>
            <a:normAutofit/>
          </a:bodyPr>
          <a:lstStyle/>
          <a:p>
            <a:pPr marL="6350" indent="0">
              <a:buClrTx/>
              <a:buNone/>
            </a:pPr>
            <a:r>
              <a:rPr lang="en-US" sz="2000" dirty="0">
                <a:solidFill>
                  <a:schemeClr val="tx1"/>
                </a:solidFill>
              </a:rPr>
              <a:t>SPACEBEL mission is to p</a:t>
            </a:r>
            <a:r>
              <a:rPr lang="en-US" sz="2000" dirty="0">
                <a:solidFill>
                  <a:schemeClr val="tx1"/>
                </a:solidFill>
                <a:sym typeface="Wingdings" panose="05000000000000000000" pitchFamily="2" charset="2"/>
              </a:rPr>
              <a:t>rovide adapted EO-based solutions to customers’ needs</a:t>
            </a:r>
            <a:endParaRPr lang="en-US" sz="2000" dirty="0">
              <a:solidFill>
                <a:schemeClr val="tx1"/>
              </a:solidFill>
            </a:endParaRPr>
          </a:p>
          <a:p>
            <a:pPr>
              <a:buClrTx/>
              <a:buFont typeface="Arial" panose="020B0604020202020204" pitchFamily="34" charset="0"/>
              <a:buChar char="•"/>
            </a:pPr>
            <a:r>
              <a:rPr lang="en-US" sz="2000" b="1" dirty="0">
                <a:solidFill>
                  <a:schemeClr val="tx1"/>
                </a:solidFill>
              </a:rPr>
              <a:t>Optical remote sensing</a:t>
            </a:r>
          </a:p>
          <a:p>
            <a:pPr marL="380990" indent="-380990">
              <a:buFont typeface="Wingdings" pitchFamily="2" charset="2"/>
              <a:buChar char="à"/>
            </a:pPr>
            <a:r>
              <a:rPr lang="en-US" dirty="0">
                <a:solidFill>
                  <a:schemeClr val="tx1"/>
                </a:solidFill>
                <a:sym typeface="Wingdings"/>
              </a:rPr>
              <a:t>Quickly d</a:t>
            </a:r>
            <a:r>
              <a:rPr lang="en-US" dirty="0">
                <a:solidFill>
                  <a:schemeClr val="tx1"/>
                </a:solidFill>
              </a:rPr>
              <a:t>etect and monitor fast moving processes, disasters and impacted areas (e.g. mudflow, flood)</a:t>
            </a:r>
          </a:p>
          <a:p>
            <a:pPr marL="571500" indent="-342900">
              <a:buFont typeface="Courier New" panose="02070309020205020404" pitchFamily="49" charset="0"/>
              <a:buChar char="o"/>
            </a:pPr>
            <a:r>
              <a:rPr lang="en-US" u="sng" dirty="0">
                <a:solidFill>
                  <a:schemeClr val="tx1"/>
                </a:solidFill>
              </a:rPr>
              <a:t>But also interesting to</a:t>
            </a:r>
            <a:r>
              <a:rPr lang="en-US" dirty="0">
                <a:solidFill>
                  <a:schemeClr val="tx1"/>
                </a:solidFill>
              </a:rPr>
              <a:t>: </a:t>
            </a:r>
            <a:r>
              <a:rPr lang="en-US" dirty="0">
                <a:solidFill>
                  <a:schemeClr val="tx1"/>
                </a:solidFill>
                <a:sym typeface="Wingdings"/>
              </a:rPr>
              <a:t>recognize mass movement features and changing vegetation (NDVI)</a:t>
            </a:r>
          </a:p>
          <a:p>
            <a:pPr marL="571500" indent="-342900">
              <a:buFont typeface="Courier New" panose="02070309020205020404" pitchFamily="49" charset="0"/>
              <a:buChar char="o"/>
            </a:pPr>
            <a:r>
              <a:rPr lang="en-US" dirty="0">
                <a:solidFill>
                  <a:schemeClr val="tx1"/>
                </a:solidFill>
                <a:sym typeface="Wingdings"/>
              </a:rPr>
              <a:t>Numerous high- and medium- resolution sensors, such as Pleiades (expensive) and Sentinel-2 (open access) to study HORIZONTAL </a:t>
            </a:r>
            <a:r>
              <a:rPr lang="en-US" dirty="0">
                <a:solidFill>
                  <a:schemeClr val="tx1"/>
                </a:solidFill>
              </a:rPr>
              <a:t>displacement patterns and changes</a:t>
            </a:r>
          </a:p>
          <a:p>
            <a:pPr>
              <a:buClrTx/>
              <a:buFont typeface="Arial" panose="020B0604020202020204" pitchFamily="34" charset="0"/>
              <a:buChar char="•"/>
            </a:pPr>
            <a:r>
              <a:rPr lang="en-US" sz="2000" b="1" dirty="0">
                <a:solidFill>
                  <a:schemeClr val="tx1"/>
                </a:solidFill>
              </a:rPr>
              <a:t>SAR remote sensing</a:t>
            </a:r>
          </a:p>
          <a:p>
            <a:pPr marL="571500" indent="-342900">
              <a:buFont typeface="Courier New" panose="02070309020205020404" pitchFamily="49" charset="0"/>
              <a:buChar char="o"/>
            </a:pPr>
            <a:r>
              <a:rPr lang="en-US" b="1" dirty="0">
                <a:solidFill>
                  <a:schemeClr val="tx1"/>
                </a:solidFill>
              </a:rPr>
              <a:t>D-</a:t>
            </a:r>
            <a:r>
              <a:rPr lang="en-US" b="1" dirty="0" err="1">
                <a:solidFill>
                  <a:schemeClr val="tx1"/>
                </a:solidFill>
              </a:rPr>
              <a:t>InSAR</a:t>
            </a:r>
            <a:r>
              <a:rPr lang="en-US" b="1" dirty="0">
                <a:solidFill>
                  <a:schemeClr val="tx1"/>
                </a:solidFill>
              </a:rPr>
              <a:t> </a:t>
            </a:r>
            <a:r>
              <a:rPr lang="en-US" dirty="0">
                <a:solidFill>
                  <a:schemeClr val="tx1"/>
                </a:solidFill>
              </a:rPr>
              <a:t>combined with an </a:t>
            </a:r>
            <a:r>
              <a:rPr lang="en-US" i="1" dirty="0">
                <a:solidFill>
                  <a:schemeClr val="tx1"/>
                </a:solidFill>
              </a:rPr>
              <a:t>a priori </a:t>
            </a:r>
            <a:r>
              <a:rPr lang="en-US" dirty="0">
                <a:solidFill>
                  <a:schemeClr val="tx1"/>
                </a:solidFill>
              </a:rPr>
              <a:t>knowledge of slope deformation processes (e.g. slow landslide, earthquake) is very promising to:</a:t>
            </a:r>
          </a:p>
          <a:p>
            <a:pPr indent="0">
              <a:spcBef>
                <a:spcPts val="400"/>
              </a:spcBef>
              <a:spcAft>
                <a:spcPts val="400"/>
              </a:spcAft>
              <a:buClr>
                <a:srgbClr val="008000"/>
              </a:buClr>
              <a:buNone/>
            </a:pPr>
            <a:r>
              <a:rPr lang="en-US" dirty="0">
                <a:solidFill>
                  <a:schemeClr val="tx1"/>
                </a:solidFill>
                <a:sym typeface="Wingdings"/>
              </a:rPr>
              <a:t> </a:t>
            </a:r>
            <a:r>
              <a:rPr lang="en-US" dirty="0">
                <a:solidFill>
                  <a:schemeClr val="tx1"/>
                </a:solidFill>
              </a:rPr>
              <a:t>Detect, monitor, study (VERTICAL) displacement patterns and kinematic evolution of </a:t>
            </a:r>
            <a:r>
              <a:rPr lang="en-US" b="1" dirty="0">
                <a:solidFill>
                  <a:schemeClr val="tx1"/>
                </a:solidFill>
              </a:rPr>
              <a:t>active and complex Earth surface deformation</a:t>
            </a:r>
            <a:r>
              <a:rPr lang="en-US" dirty="0">
                <a:solidFill>
                  <a:schemeClr val="tx1"/>
                </a:solidFill>
              </a:rPr>
              <a:t> (also in mountainous conditions)</a:t>
            </a:r>
          </a:p>
          <a:p>
            <a:pPr marL="571500" indent="-342900">
              <a:spcBef>
                <a:spcPts val="400"/>
              </a:spcBef>
              <a:spcAft>
                <a:spcPts val="400"/>
              </a:spcAft>
              <a:buClr>
                <a:srgbClr val="008000"/>
              </a:buClr>
              <a:buFont typeface="Courier New" panose="02070309020205020404" pitchFamily="49" charset="0"/>
              <a:buChar char="o"/>
            </a:pPr>
            <a:r>
              <a:rPr lang="en-US" u="sng" dirty="0">
                <a:solidFill>
                  <a:schemeClr val="tx1"/>
                </a:solidFill>
              </a:rPr>
              <a:t>But also interesting to</a:t>
            </a:r>
            <a:r>
              <a:rPr lang="en-US" dirty="0">
                <a:solidFill>
                  <a:schemeClr val="tx1"/>
                </a:solidFill>
              </a:rPr>
              <a:t>: </a:t>
            </a:r>
            <a:r>
              <a:rPr lang="en-US" dirty="0">
                <a:solidFill>
                  <a:schemeClr val="tx1"/>
                </a:solidFill>
                <a:sym typeface="Wingdings"/>
              </a:rPr>
              <a:t>d</a:t>
            </a:r>
            <a:r>
              <a:rPr lang="en-US" dirty="0">
                <a:solidFill>
                  <a:schemeClr val="tx1"/>
                </a:solidFill>
              </a:rPr>
              <a:t>etect unknown and </a:t>
            </a:r>
            <a:r>
              <a:rPr lang="en-US" b="1" dirty="0">
                <a:solidFill>
                  <a:schemeClr val="tx1"/>
                </a:solidFill>
              </a:rPr>
              <a:t>slow moving mass movements</a:t>
            </a:r>
          </a:p>
          <a:p>
            <a:pPr marL="571500" indent="-342900">
              <a:spcBef>
                <a:spcPts val="400"/>
              </a:spcBef>
              <a:spcAft>
                <a:spcPts val="400"/>
              </a:spcAft>
              <a:buClr>
                <a:srgbClr val="008000"/>
              </a:buClr>
              <a:buFont typeface="Courier New" panose="02070309020205020404" pitchFamily="49" charset="0"/>
              <a:buChar char="o"/>
            </a:pPr>
            <a:r>
              <a:rPr lang="en-US" b="1" dirty="0">
                <a:solidFill>
                  <a:schemeClr val="tx1"/>
                </a:solidFill>
              </a:rPr>
              <a:t>Added value </a:t>
            </a:r>
            <a:r>
              <a:rPr lang="en-US" dirty="0">
                <a:solidFill>
                  <a:schemeClr val="tx1"/>
                </a:solidFill>
              </a:rPr>
              <a:t>for situation maps and risk </a:t>
            </a:r>
            <a:r>
              <a:rPr lang="en-US" b="1" dirty="0">
                <a:solidFill>
                  <a:schemeClr val="tx1"/>
                </a:solidFill>
              </a:rPr>
              <a:t>assessment preparedness</a:t>
            </a:r>
            <a:endParaRPr lang="de-DE" b="1" dirty="0">
              <a:solidFill>
                <a:schemeClr val="tx1"/>
              </a:solidFill>
            </a:endParaRPr>
          </a:p>
        </p:txBody>
      </p:sp>
      <p:sp>
        <p:nvSpPr>
          <p:cNvPr id="4" name="Text Placeholder 3">
            <a:extLst>
              <a:ext uri="{FF2B5EF4-FFF2-40B4-BE49-F238E27FC236}">
                <a16:creationId xmlns:a16="http://schemas.microsoft.com/office/drawing/2014/main" id="{23C5590F-661A-45E1-BE35-116CE2C0B7C2}"/>
              </a:ext>
            </a:extLst>
          </p:cNvPr>
          <p:cNvSpPr>
            <a:spLocks noGrp="1"/>
          </p:cNvSpPr>
          <p:nvPr>
            <p:ph type="body" sz="quarter" idx="13"/>
          </p:nvPr>
        </p:nvSpPr>
        <p:spPr/>
        <p:txBody>
          <a:bodyPr/>
          <a:lstStyle/>
          <a:p>
            <a:r>
              <a:rPr lang="de-DE" dirty="0"/>
              <a:t>Conclusions</a:t>
            </a:r>
            <a:endParaRPr lang="en-BE" dirty="0"/>
          </a:p>
        </p:txBody>
      </p:sp>
      <p:pic>
        <p:nvPicPr>
          <p:cNvPr id="9" name="Picture 8">
            <a:extLst>
              <a:ext uri="{FF2B5EF4-FFF2-40B4-BE49-F238E27FC236}">
                <a16:creationId xmlns:a16="http://schemas.microsoft.com/office/drawing/2014/main" id="{C6D27DD8-F522-4E42-9A5A-90966D798B35}"/>
              </a:ext>
            </a:extLst>
          </p:cNvPr>
          <p:cNvPicPr>
            <a:picLocks noChangeAspect="1"/>
          </p:cNvPicPr>
          <p:nvPr/>
        </p:nvPicPr>
        <p:blipFill rotWithShape="1">
          <a:blip r:embed="rId2"/>
          <a:srcRect t="-1" b="11446"/>
          <a:stretch/>
        </p:blipFill>
        <p:spPr>
          <a:xfrm>
            <a:off x="9848625" y="4976191"/>
            <a:ext cx="1871722" cy="1350335"/>
          </a:xfrm>
          <a:prstGeom prst="ellipse">
            <a:avLst/>
          </a:prstGeom>
          <a:ln>
            <a:noFill/>
          </a:ln>
          <a:effectLst>
            <a:softEdge rad="112500"/>
          </a:effectLst>
        </p:spPr>
      </p:pic>
    </p:spTree>
    <p:extLst>
      <p:ext uri="{BB962C8B-B14F-4D97-AF65-F5344CB8AC3E}">
        <p14:creationId xmlns:p14="http://schemas.microsoft.com/office/powerpoint/2010/main" val="85133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DED82-5980-4269-9FC2-089E3C74F009}"/>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3" name="Text Placeholder 2">
            <a:extLst>
              <a:ext uri="{FF2B5EF4-FFF2-40B4-BE49-F238E27FC236}">
                <a16:creationId xmlns:a16="http://schemas.microsoft.com/office/drawing/2014/main" id="{237DFC23-307C-4E0B-AF25-3694EAA8B5E2}"/>
              </a:ext>
            </a:extLst>
          </p:cNvPr>
          <p:cNvSpPr>
            <a:spLocks noGrp="1"/>
          </p:cNvSpPr>
          <p:nvPr>
            <p:ph type="body" sz="quarter" idx="21"/>
          </p:nvPr>
        </p:nvSpPr>
        <p:spPr>
          <a:xfrm>
            <a:off x="893401" y="1439019"/>
            <a:ext cx="8267275" cy="4505739"/>
          </a:xfrm>
        </p:spPr>
        <p:txBody>
          <a:bodyPr/>
          <a:lstStyle/>
          <a:p>
            <a:pPr marL="6350" indent="0">
              <a:buNone/>
            </a:pPr>
            <a:r>
              <a:rPr lang="en-US" dirty="0">
                <a:solidFill>
                  <a:srgbClr val="00B0F0"/>
                </a:solidFill>
              </a:rPr>
              <a:t>Don’t hesitate to reach out </a:t>
            </a:r>
            <a:r>
              <a:rPr lang="en-US" dirty="0">
                <a:solidFill>
                  <a:srgbClr val="00B0F0"/>
                </a:solidFill>
                <a:sym typeface="Wingdings" panose="05000000000000000000" pitchFamily="2" charset="2"/>
              </a:rPr>
              <a:t></a:t>
            </a:r>
          </a:p>
          <a:p>
            <a:pPr marL="6350" indent="0">
              <a:buNone/>
            </a:pPr>
            <a:r>
              <a:rPr lang="en-US" dirty="0">
                <a:solidFill>
                  <a:schemeClr val="tx1"/>
                </a:solidFill>
                <a:sym typeface="Wingdings" panose="05000000000000000000" pitchFamily="2" charset="2"/>
              </a:rPr>
              <a:t>eoservices@spacebel.be </a:t>
            </a:r>
            <a:r>
              <a:rPr lang="en-US" dirty="0">
                <a:solidFill>
                  <a:srgbClr val="00B0F0"/>
                </a:solidFill>
                <a:sym typeface="Wingdings" panose="05000000000000000000" pitchFamily="2" charset="2"/>
              </a:rPr>
              <a:t>or </a:t>
            </a:r>
            <a:r>
              <a:rPr lang="en-US" dirty="0">
                <a:solidFill>
                  <a:schemeClr val="tx1"/>
                </a:solidFill>
                <a:sym typeface="Wingdings" panose="05000000000000000000" pitchFamily="2" charset="2"/>
              </a:rPr>
              <a:t>romy.schlogel@spacebel.be</a:t>
            </a:r>
          </a:p>
          <a:p>
            <a:pPr marL="6350" indent="0">
              <a:buNone/>
            </a:pPr>
            <a:r>
              <a:rPr lang="en-US" dirty="0">
                <a:solidFill>
                  <a:srgbClr val="00B0F0"/>
                </a:solidFill>
                <a:sym typeface="Wingdings" panose="05000000000000000000" pitchFamily="2" charset="2"/>
              </a:rPr>
              <a:t>And visit: </a:t>
            </a:r>
            <a:r>
              <a:rPr lang="en-BE" dirty="0">
                <a:solidFill>
                  <a:schemeClr val="tx1"/>
                </a:solidFill>
                <a:hlinkClick r:id="rId2" tooltip="Visit our website">
                  <a:extLst>
                    <a:ext uri="{A12FA001-AC4F-418D-AE19-62706E023703}">
                      <ahyp:hlinkClr xmlns:ahyp="http://schemas.microsoft.com/office/drawing/2018/hyperlinkcolor" val="tx"/>
                    </a:ext>
                  </a:extLst>
                </a:hlinkClick>
              </a:rPr>
              <a:t>www.spacebel.com</a:t>
            </a:r>
            <a:r>
              <a:rPr lang="en-US" dirty="0">
                <a:solidFill>
                  <a:schemeClr val="tx1"/>
                </a:solidFill>
              </a:rPr>
              <a:t>; </a:t>
            </a:r>
            <a:r>
              <a:rPr lang="en-US" u="sng" dirty="0">
                <a:solidFill>
                  <a:schemeClr val="tx1"/>
                </a:solidFill>
              </a:rPr>
              <a:t>http://eoregions.com/</a:t>
            </a:r>
          </a:p>
          <a:p>
            <a:pPr marL="6350" indent="0">
              <a:buNone/>
            </a:pPr>
            <a:endParaRPr lang="en-BE" sz="2400" dirty="0">
              <a:solidFill>
                <a:schemeClr val="tx1"/>
              </a:solidFill>
              <a:cs typeface="Times New Roman" panose="02020603050405020304" pitchFamily="18" charset="0"/>
            </a:endParaRPr>
          </a:p>
        </p:txBody>
      </p:sp>
      <p:sp>
        <p:nvSpPr>
          <p:cNvPr id="4" name="Text Placeholder 3">
            <a:extLst>
              <a:ext uri="{FF2B5EF4-FFF2-40B4-BE49-F238E27FC236}">
                <a16:creationId xmlns:a16="http://schemas.microsoft.com/office/drawing/2014/main" id="{902A4FF3-3027-48FF-986A-1C4D49C075FE}"/>
              </a:ext>
            </a:extLst>
          </p:cNvPr>
          <p:cNvSpPr>
            <a:spLocks noGrp="1"/>
          </p:cNvSpPr>
          <p:nvPr>
            <p:ph type="body" sz="quarter" idx="13"/>
          </p:nvPr>
        </p:nvSpPr>
        <p:spPr>
          <a:xfrm>
            <a:off x="3508744" y="434340"/>
            <a:ext cx="6257722" cy="636752"/>
          </a:xfrm>
        </p:spPr>
        <p:txBody>
          <a:bodyPr/>
          <a:lstStyle/>
          <a:p>
            <a:r>
              <a:rPr lang="en-US" dirty="0"/>
              <a:t>Thanks for your attention!</a:t>
            </a:r>
            <a:endParaRPr lang="en-BE" dirty="0"/>
          </a:p>
        </p:txBody>
      </p:sp>
      <p:pic>
        <p:nvPicPr>
          <p:cNvPr id="5" name="Picture 4" descr="Map&#10;&#10;Description automatically generated">
            <a:extLst>
              <a:ext uri="{FF2B5EF4-FFF2-40B4-BE49-F238E27FC236}">
                <a16:creationId xmlns:a16="http://schemas.microsoft.com/office/drawing/2014/main" id="{61FB5FE6-65E2-4C3B-9DD2-87004820B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 t="25717" r="15306" b="49494"/>
          <a:stretch/>
        </p:blipFill>
        <p:spPr bwMode="auto">
          <a:xfrm>
            <a:off x="13475" y="4167963"/>
            <a:ext cx="12178525" cy="2690037"/>
          </a:xfrm>
          <a:prstGeom prst="rect">
            <a:avLst/>
          </a:prstGeom>
          <a:ln>
            <a:noFill/>
          </a:ln>
          <a:extLst>
            <a:ext uri="{53640926-AAD7-44D8-BBD7-CCE9431645EC}">
              <a14:shadowObscured xmlns:a14="http://schemas.microsoft.com/office/drawing/2010/main"/>
            </a:ext>
          </a:extLst>
        </p:spPr>
      </p:pic>
      <p:pic>
        <p:nvPicPr>
          <p:cNvPr id="1032" name="Picture 8" descr="C:\Users\rsl\AppData\Roaming\Microsoft\Signatures\files\signature_1.jpg">
            <a:extLst>
              <a:ext uri="{FF2B5EF4-FFF2-40B4-BE49-F238E27FC236}">
                <a16:creationId xmlns:a16="http://schemas.microsoft.com/office/drawing/2014/main" id="{07EDD6B1-7CF9-41AF-B10C-9FDE69D5C8A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74019" y="2681285"/>
            <a:ext cx="1380487" cy="1486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sl\AppData\Roaming\Microsoft\Signatures\files\signature_2.jpg">
            <a:extLst>
              <a:ext uri="{FF2B5EF4-FFF2-40B4-BE49-F238E27FC236}">
                <a16:creationId xmlns:a16="http://schemas.microsoft.com/office/drawing/2014/main" id="{7D5B15D2-B767-4B04-8A7D-3FA75E15A93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140878" y="2681285"/>
            <a:ext cx="3281311" cy="14866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EAF0E69-9AA6-4DDA-A75B-C0ABE5EF0C9D}"/>
              </a:ext>
            </a:extLst>
          </p:cNvPr>
          <p:cNvPicPr>
            <a:picLocks noChangeAspect="1"/>
          </p:cNvPicPr>
          <p:nvPr/>
        </p:nvPicPr>
        <p:blipFill>
          <a:blip r:embed="rId8"/>
          <a:stretch>
            <a:fillRect/>
          </a:stretch>
        </p:blipFill>
        <p:spPr>
          <a:xfrm>
            <a:off x="6656643" y="1439020"/>
            <a:ext cx="5542984" cy="2728944"/>
          </a:xfrm>
          <a:prstGeom prst="rect">
            <a:avLst/>
          </a:prstGeom>
        </p:spPr>
      </p:pic>
    </p:spTree>
    <p:extLst>
      <p:ext uri="{BB962C8B-B14F-4D97-AF65-F5344CB8AC3E}">
        <p14:creationId xmlns:p14="http://schemas.microsoft.com/office/powerpoint/2010/main" val="101872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9B76B-5A1C-438F-B2CE-F04BCC217D23}"/>
              </a:ext>
            </a:extLst>
          </p:cNvPr>
          <p:cNvSpPr>
            <a:spLocks noGrp="1"/>
          </p:cNvSpPr>
          <p:nvPr>
            <p:ph type="dt" sz="half" idx="2"/>
          </p:nvPr>
        </p:nvSpPr>
        <p:spPr/>
        <p:txBody>
          <a:bodyPr/>
          <a:lstStyle/>
          <a:p>
            <a:fld id="{C4231441-B323-254A-A561-32CB6A9FE3A0}" type="datetime1">
              <a:rPr lang="fr-BE" smtClean="0"/>
              <a:pPr/>
              <a:t>08-12-23</a:t>
            </a:fld>
            <a:endParaRPr lang="fr-FR" dirty="0"/>
          </a:p>
        </p:txBody>
      </p:sp>
      <p:pic>
        <p:nvPicPr>
          <p:cNvPr id="6" name="Picture 5">
            <a:extLst>
              <a:ext uri="{FF2B5EF4-FFF2-40B4-BE49-F238E27FC236}">
                <a16:creationId xmlns:a16="http://schemas.microsoft.com/office/drawing/2014/main" id="{EA6ECEC3-87CB-4DA2-837C-496D8B6EF6B7}"/>
              </a:ext>
            </a:extLst>
          </p:cNvPr>
          <p:cNvPicPr>
            <a:picLocks noChangeAspect="1"/>
          </p:cNvPicPr>
          <p:nvPr/>
        </p:nvPicPr>
        <p:blipFill rotWithShape="1">
          <a:blip r:embed="rId3"/>
          <a:srcRect b="29684"/>
          <a:stretch/>
        </p:blipFill>
        <p:spPr>
          <a:xfrm>
            <a:off x="0" y="0"/>
            <a:ext cx="12210934" cy="6083166"/>
          </a:xfrm>
          <a:prstGeom prst="rect">
            <a:avLst/>
          </a:prstGeom>
        </p:spPr>
      </p:pic>
      <p:sp>
        <p:nvSpPr>
          <p:cNvPr id="7" name="Arrow: Right 6">
            <a:extLst>
              <a:ext uri="{FF2B5EF4-FFF2-40B4-BE49-F238E27FC236}">
                <a16:creationId xmlns:a16="http://schemas.microsoft.com/office/drawing/2014/main" id="{32369A1A-7949-4236-8988-923FEAF73C46}"/>
              </a:ext>
            </a:extLst>
          </p:cNvPr>
          <p:cNvSpPr/>
          <p:nvPr/>
        </p:nvSpPr>
        <p:spPr>
          <a:xfrm rot="10800000">
            <a:off x="11274973" y="5228467"/>
            <a:ext cx="773336" cy="30800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423946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0962D9A-FA1C-4EEA-A286-8DC6CD9F77C5}"/>
              </a:ext>
            </a:extLst>
          </p:cNvPr>
          <p:cNvSpPr/>
          <p:nvPr/>
        </p:nvSpPr>
        <p:spPr>
          <a:xfrm>
            <a:off x="235301" y="3372123"/>
            <a:ext cx="3397541" cy="307037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16" name="TextBox 14">
            <a:extLst>
              <a:ext uri="{FF2B5EF4-FFF2-40B4-BE49-F238E27FC236}">
                <a16:creationId xmlns:a16="http://schemas.microsoft.com/office/drawing/2014/main" id="{FFC3502C-9CEC-4BE4-BEFF-9DB2E878396C}"/>
              </a:ext>
            </a:extLst>
          </p:cNvPr>
          <p:cNvSpPr txBox="1"/>
          <p:nvPr/>
        </p:nvSpPr>
        <p:spPr>
          <a:xfrm>
            <a:off x="785291" y="3740235"/>
            <a:ext cx="2486351" cy="98488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       Mine Life Cycle</a:t>
            </a:r>
          </a:p>
          <a:p>
            <a:r>
              <a:rPr lang="en-US" sz="1400" dirty="0">
                <a:solidFill>
                  <a:schemeClr val="bg1"/>
                </a:solidFill>
              </a:rPr>
              <a:t> (environmental footprints, tailing monitoring, ground stability…)</a:t>
            </a:r>
          </a:p>
        </p:txBody>
      </p:sp>
      <p:pic>
        <p:nvPicPr>
          <p:cNvPr id="17" name="Picture 16" title="Inserting image...">
            <a:extLst>
              <a:ext uri="{FF2B5EF4-FFF2-40B4-BE49-F238E27FC236}">
                <a16:creationId xmlns:a16="http://schemas.microsoft.com/office/drawing/2014/main" id="{C5827DBA-C66C-4ACF-9BF2-8A18697549ED}"/>
              </a:ext>
            </a:extLst>
          </p:cNvPr>
          <p:cNvPicPr/>
          <p:nvPr/>
        </p:nvPicPr>
        <p:blipFill rotWithShape="1">
          <a:blip r:embed="rId3" cstate="print">
            <a:extLst>
              <a:ext uri="{28A0092B-C50C-407E-A947-70E740481C1C}">
                <a14:useLocalDpi xmlns:a14="http://schemas.microsoft.com/office/drawing/2010/main" val="0"/>
              </a:ext>
            </a:extLst>
          </a:blip>
          <a:srcRect l="49443" t="17380" r="38601" b="59537"/>
          <a:stretch/>
        </p:blipFill>
        <p:spPr>
          <a:xfrm>
            <a:off x="934129" y="4714478"/>
            <a:ext cx="1811027" cy="1152953"/>
          </a:xfrm>
          <a:prstGeom prst="rect">
            <a:avLst/>
          </a:prstGeom>
        </p:spPr>
      </p:pic>
      <p:sp>
        <p:nvSpPr>
          <p:cNvPr id="3" name="Text Placeholder 2">
            <a:extLst>
              <a:ext uri="{FF2B5EF4-FFF2-40B4-BE49-F238E27FC236}">
                <a16:creationId xmlns:a16="http://schemas.microsoft.com/office/drawing/2014/main" id="{1D52954C-5DA2-4E9C-B433-43E66E6F6CE8}"/>
              </a:ext>
            </a:extLst>
          </p:cNvPr>
          <p:cNvSpPr>
            <a:spLocks noGrp="1"/>
          </p:cNvSpPr>
          <p:nvPr>
            <p:ph type="body" sz="quarter" idx="23"/>
          </p:nvPr>
        </p:nvSpPr>
        <p:spPr/>
        <p:txBody>
          <a:bodyPr/>
          <a:lstStyle/>
          <a:p>
            <a:r>
              <a:rPr lang="en-US" dirty="0"/>
              <a:t>Services for disaster risks management</a:t>
            </a:r>
          </a:p>
        </p:txBody>
      </p:sp>
      <p:sp>
        <p:nvSpPr>
          <p:cNvPr id="5" name="Oval 4">
            <a:extLst>
              <a:ext uri="{FF2B5EF4-FFF2-40B4-BE49-F238E27FC236}">
                <a16:creationId xmlns:a16="http://schemas.microsoft.com/office/drawing/2014/main" id="{DAB6B864-E858-40A8-B77C-667991CA2D62}"/>
              </a:ext>
            </a:extLst>
          </p:cNvPr>
          <p:cNvSpPr/>
          <p:nvPr/>
        </p:nvSpPr>
        <p:spPr>
          <a:xfrm>
            <a:off x="2959980" y="4045179"/>
            <a:ext cx="3397541" cy="225302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0C04DD9D-3E3A-46FD-8AFC-543E6D1A6183}"/>
              </a:ext>
            </a:extLst>
          </p:cNvPr>
          <p:cNvSpPr/>
          <p:nvPr/>
        </p:nvSpPr>
        <p:spPr>
          <a:xfrm>
            <a:off x="5773331" y="2834912"/>
            <a:ext cx="3397541" cy="307037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Oval 6">
            <a:extLst>
              <a:ext uri="{FF2B5EF4-FFF2-40B4-BE49-F238E27FC236}">
                <a16:creationId xmlns:a16="http://schemas.microsoft.com/office/drawing/2014/main" id="{0E1F3B27-C043-4DFE-BD00-2EFDEDEB0722}"/>
              </a:ext>
            </a:extLst>
          </p:cNvPr>
          <p:cNvSpPr/>
          <p:nvPr/>
        </p:nvSpPr>
        <p:spPr>
          <a:xfrm>
            <a:off x="8000804" y="4419926"/>
            <a:ext cx="3397541" cy="2253022"/>
          </a:xfrm>
          <a:prstGeom prst="ellipse">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bg1"/>
              </a:solidFill>
            </a:endParaRPr>
          </a:p>
        </p:txBody>
      </p:sp>
      <p:sp>
        <p:nvSpPr>
          <p:cNvPr id="8" name="TextBox 7">
            <a:extLst>
              <a:ext uri="{FF2B5EF4-FFF2-40B4-BE49-F238E27FC236}">
                <a16:creationId xmlns:a16="http://schemas.microsoft.com/office/drawing/2014/main" id="{118766CC-86E4-4211-B401-2402BDE2360D}"/>
              </a:ext>
            </a:extLst>
          </p:cNvPr>
          <p:cNvSpPr txBox="1"/>
          <p:nvPr/>
        </p:nvSpPr>
        <p:spPr>
          <a:xfrm>
            <a:off x="5993995" y="3482657"/>
            <a:ext cx="2956211" cy="769441"/>
          </a:xfrm>
          <a:prstGeom prst="rect">
            <a:avLst/>
          </a:prstGeom>
          <a:noFill/>
        </p:spPr>
        <p:txBody>
          <a:bodyPr wrap="square" rtlCol="0">
            <a:spAutoFit/>
          </a:bodyPr>
          <a:lstStyle/>
          <a:p>
            <a:pPr algn="ctr"/>
            <a:r>
              <a:rPr lang="en-US" sz="1600" b="1" dirty="0">
                <a:solidFill>
                  <a:schemeClr val="bg1"/>
                </a:solidFill>
              </a:rPr>
              <a:t>Air &amp; soil pollution</a:t>
            </a:r>
          </a:p>
          <a:p>
            <a:r>
              <a:rPr lang="en-US" sz="1400" dirty="0">
                <a:solidFill>
                  <a:schemeClr val="bg1"/>
                </a:solidFill>
              </a:rPr>
              <a:t> (</a:t>
            </a:r>
            <a:r>
              <a:rPr lang="en-US" sz="1400" dirty="0" err="1">
                <a:solidFill>
                  <a:schemeClr val="bg1"/>
                </a:solidFill>
              </a:rPr>
              <a:t>geomobile</a:t>
            </a:r>
            <a:r>
              <a:rPr lang="en-US" sz="1400" dirty="0">
                <a:solidFill>
                  <a:schemeClr val="bg1"/>
                </a:solidFill>
              </a:rPr>
              <a:t> application, geolocation of odors, citizen science…)</a:t>
            </a:r>
          </a:p>
        </p:txBody>
      </p:sp>
      <p:sp>
        <p:nvSpPr>
          <p:cNvPr id="9" name="TextBox 8">
            <a:extLst>
              <a:ext uri="{FF2B5EF4-FFF2-40B4-BE49-F238E27FC236}">
                <a16:creationId xmlns:a16="http://schemas.microsoft.com/office/drawing/2014/main" id="{34E255E5-457A-4B39-AAED-FC1DC0758BDE}"/>
              </a:ext>
            </a:extLst>
          </p:cNvPr>
          <p:cNvSpPr txBox="1"/>
          <p:nvPr/>
        </p:nvSpPr>
        <p:spPr>
          <a:xfrm>
            <a:off x="8256109" y="4993088"/>
            <a:ext cx="2047420" cy="984885"/>
          </a:xfrm>
          <a:prstGeom prst="rect">
            <a:avLst/>
          </a:prstGeom>
          <a:noFill/>
        </p:spPr>
        <p:txBody>
          <a:bodyPr wrap="square" rtlCol="0">
            <a:spAutoFit/>
          </a:bodyPr>
          <a:lstStyle/>
          <a:p>
            <a:r>
              <a:rPr lang="en-US" sz="1600" b="1" dirty="0">
                <a:solidFill>
                  <a:schemeClr val="bg1"/>
                </a:solidFill>
              </a:rPr>
              <a:t>Ground displacement</a:t>
            </a:r>
          </a:p>
          <a:p>
            <a:r>
              <a:rPr lang="en-US" sz="1400" dirty="0">
                <a:solidFill>
                  <a:schemeClr val="bg1"/>
                </a:solidFill>
              </a:rPr>
              <a:t>(detection, monitoring, time series analysis, triggering factors…)</a:t>
            </a:r>
          </a:p>
        </p:txBody>
      </p:sp>
      <p:sp>
        <p:nvSpPr>
          <p:cNvPr id="10" name="TextBox 9">
            <a:extLst>
              <a:ext uri="{FF2B5EF4-FFF2-40B4-BE49-F238E27FC236}">
                <a16:creationId xmlns:a16="http://schemas.microsoft.com/office/drawing/2014/main" id="{67609DF9-43A4-487C-8F15-7BF506560C56}"/>
              </a:ext>
            </a:extLst>
          </p:cNvPr>
          <p:cNvSpPr txBox="1"/>
          <p:nvPr/>
        </p:nvSpPr>
        <p:spPr>
          <a:xfrm>
            <a:off x="3208649" y="4324031"/>
            <a:ext cx="2399441" cy="1015663"/>
          </a:xfrm>
          <a:prstGeom prst="rect">
            <a:avLst/>
          </a:prstGeom>
          <a:noFill/>
        </p:spPr>
        <p:txBody>
          <a:bodyPr wrap="square" rtlCol="0">
            <a:spAutoFit/>
          </a:bodyPr>
          <a:lstStyle/>
          <a:p>
            <a:pPr algn="r"/>
            <a:r>
              <a:rPr lang="en-US" sz="1600" b="1" dirty="0">
                <a:solidFill>
                  <a:schemeClr val="bg1"/>
                </a:solidFill>
              </a:rPr>
              <a:t>Coastal areas &amp; flooding </a:t>
            </a:r>
            <a:r>
              <a:rPr lang="en-US" sz="1400" dirty="0">
                <a:solidFill>
                  <a:schemeClr val="bg1"/>
                </a:solidFill>
              </a:rPr>
              <a:t>(regional model, local assessment, exposure, risk assessment, …)</a:t>
            </a:r>
          </a:p>
        </p:txBody>
      </p:sp>
      <p:pic>
        <p:nvPicPr>
          <p:cNvPr id="11" name="Imagen 6">
            <a:extLst>
              <a:ext uri="{FF2B5EF4-FFF2-40B4-BE49-F238E27FC236}">
                <a16:creationId xmlns:a16="http://schemas.microsoft.com/office/drawing/2014/main" id="{4E346EB4-993A-4540-B457-4D4965C9210F}"/>
              </a:ext>
            </a:extLst>
          </p:cNvPr>
          <p:cNvPicPr>
            <a:picLocks noChangeAspect="1"/>
          </p:cNvPicPr>
          <p:nvPr/>
        </p:nvPicPr>
        <p:blipFill rotWithShape="1">
          <a:blip r:embed="rId4" cstate="print"/>
          <a:srcRect l="11393" t="21770" r="77996" b="59338"/>
          <a:stretch/>
        </p:blipFill>
        <p:spPr>
          <a:xfrm>
            <a:off x="7042720" y="4506167"/>
            <a:ext cx="762076" cy="781835"/>
          </a:xfrm>
          <a:prstGeom prst="rect">
            <a:avLst/>
          </a:prstGeom>
          <a:ln>
            <a:noFill/>
          </a:ln>
          <a:effectLst>
            <a:softEdge rad="112500"/>
          </a:effectLst>
        </p:spPr>
      </p:pic>
      <p:pic>
        <p:nvPicPr>
          <p:cNvPr id="1026" name="Picture 2" descr="Flood clipart flooded area, Flood flooded area Transparent FREE for ...">
            <a:extLst>
              <a:ext uri="{FF2B5EF4-FFF2-40B4-BE49-F238E27FC236}">
                <a16:creationId xmlns:a16="http://schemas.microsoft.com/office/drawing/2014/main" id="{5145F3BB-2185-455A-9365-565D51E3A4D8}"/>
              </a:ext>
            </a:extLst>
          </p:cNvPr>
          <p:cNvPicPr>
            <a:picLocks noChangeAspect="1" noChangeArrowheads="1"/>
          </p:cNvPicPr>
          <p:nvPr/>
        </p:nvPicPr>
        <p:blipFill>
          <a:blip r:embed="rId5" cstate="screen">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668655" y="5286373"/>
            <a:ext cx="1009860" cy="694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ilippines | Asian Preparedness Partnership">
            <a:extLst>
              <a:ext uri="{FF2B5EF4-FFF2-40B4-BE49-F238E27FC236}">
                <a16:creationId xmlns:a16="http://schemas.microsoft.com/office/drawing/2014/main" id="{4E71590D-F856-4FEB-87A1-C0845C769C14}"/>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235575" y="5379115"/>
            <a:ext cx="823827" cy="823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0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D127B-905C-4594-8025-F8554D4FE636}"/>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1DE4F268-914B-447C-AB27-1844D2DCC6C0}"/>
              </a:ext>
            </a:extLst>
          </p:cNvPr>
          <p:cNvSpPr>
            <a:spLocks noGrp="1"/>
          </p:cNvSpPr>
          <p:nvPr>
            <p:ph type="body" sz="quarter" idx="13"/>
          </p:nvPr>
        </p:nvSpPr>
        <p:spPr>
          <a:xfrm>
            <a:off x="406466" y="393984"/>
            <a:ext cx="11572174" cy="677108"/>
          </a:xfrm>
        </p:spPr>
        <p:txBody>
          <a:bodyPr/>
          <a:lstStyle/>
          <a:p>
            <a:r>
              <a:rPr lang="en-US" sz="3600" dirty="0">
                <a:latin typeface="+mn-lt"/>
              </a:rPr>
              <a:t>Earth Observation in the </a:t>
            </a:r>
            <a:r>
              <a:rPr lang="en-US" sz="3600" spc="-4" dirty="0">
                <a:latin typeface="+mn-lt"/>
                <a:cs typeface="Arial" panose="020B0604020202020204" pitchFamily="34" charset="0"/>
              </a:rPr>
              <a:t>Humanitaria</a:t>
            </a:r>
            <a:r>
              <a:rPr lang="en-US" sz="3600" dirty="0">
                <a:latin typeface="+mn-lt"/>
                <a:cs typeface="Arial" panose="020B0604020202020204" pitchFamily="34" charset="0"/>
              </a:rPr>
              <a:t>n</a:t>
            </a:r>
            <a:r>
              <a:rPr lang="en-US" sz="3600" spc="-8" dirty="0">
                <a:latin typeface="+mn-lt"/>
                <a:cs typeface="Arial" panose="020B0604020202020204" pitchFamily="34" charset="0"/>
              </a:rPr>
              <a:t> </a:t>
            </a:r>
            <a:r>
              <a:rPr lang="en-US" sz="3600" spc="-8" dirty="0" err="1">
                <a:latin typeface="+mn-lt"/>
                <a:cs typeface="Arial" panose="020B0604020202020204" pitchFamily="34" charset="0"/>
              </a:rPr>
              <a:t>P</a:t>
            </a:r>
            <a:r>
              <a:rPr lang="en-US" sz="3600" spc="-4" dirty="0" err="1">
                <a:latin typeface="+mn-lt"/>
                <a:cs typeface="Arial" panose="020B0604020202020204" pitchFamily="34" charset="0"/>
              </a:rPr>
              <a:t>rogram</a:t>
            </a:r>
            <a:r>
              <a:rPr lang="en-US" sz="3600" dirty="0" err="1">
                <a:latin typeface="+mn-lt"/>
                <a:cs typeface="Arial" panose="020B0604020202020204" pitchFamily="34" charset="0"/>
              </a:rPr>
              <a:t>me</a:t>
            </a:r>
            <a:r>
              <a:rPr lang="en-US" sz="3600" spc="-8" dirty="0">
                <a:latin typeface="+mn-lt"/>
                <a:cs typeface="Arial" panose="020B0604020202020204" pitchFamily="34" charset="0"/>
              </a:rPr>
              <a:t> </a:t>
            </a:r>
            <a:r>
              <a:rPr lang="en-US" sz="3600" dirty="0">
                <a:latin typeface="+mn-lt"/>
                <a:cs typeface="Arial" panose="020B0604020202020204" pitchFamily="34" charset="0"/>
              </a:rPr>
              <a:t>Cyc</a:t>
            </a:r>
            <a:r>
              <a:rPr lang="en-US" sz="3600" spc="-8" dirty="0">
                <a:latin typeface="+mn-lt"/>
                <a:cs typeface="Arial" panose="020B0604020202020204" pitchFamily="34" charset="0"/>
              </a:rPr>
              <a:t>l</a:t>
            </a:r>
            <a:r>
              <a:rPr lang="en-US" sz="3600" dirty="0">
                <a:latin typeface="+mn-lt"/>
                <a:cs typeface="Arial" panose="020B0604020202020204" pitchFamily="34" charset="0"/>
              </a:rPr>
              <a:t>e</a:t>
            </a:r>
            <a:r>
              <a:rPr lang="en-US" sz="3600" spc="-4" dirty="0">
                <a:latin typeface="+mn-lt"/>
                <a:cs typeface="Arial" panose="020B0604020202020204" pitchFamily="34" charset="0"/>
              </a:rPr>
              <a:t> </a:t>
            </a:r>
            <a:endParaRPr lang="en-BE" sz="3600" dirty="0">
              <a:latin typeface="+mn-lt"/>
            </a:endParaRPr>
          </a:p>
        </p:txBody>
      </p:sp>
      <p:sp>
        <p:nvSpPr>
          <p:cNvPr id="5" name="object 6">
            <a:extLst>
              <a:ext uri="{FF2B5EF4-FFF2-40B4-BE49-F238E27FC236}">
                <a16:creationId xmlns:a16="http://schemas.microsoft.com/office/drawing/2014/main" id="{A106B289-BD3A-4744-9849-1953358E3434}"/>
              </a:ext>
            </a:extLst>
          </p:cNvPr>
          <p:cNvSpPr/>
          <p:nvPr/>
        </p:nvSpPr>
        <p:spPr>
          <a:xfrm>
            <a:off x="7515307" y="5744138"/>
            <a:ext cx="556641" cy="448055"/>
          </a:xfrm>
          <a:prstGeom prst="rect">
            <a:avLst/>
          </a:prstGeom>
          <a:blipFill>
            <a:blip r:embed="rId2" cstate="print"/>
            <a:stretch>
              <a:fillRect/>
            </a:stretch>
          </a:blipFill>
        </p:spPr>
        <p:txBody>
          <a:bodyPr wrap="square" lIns="0" tIns="0" rIns="0" bIns="0" rtlCol="0"/>
          <a:lstStyle/>
          <a:p>
            <a:endParaRPr sz="1350"/>
          </a:p>
        </p:txBody>
      </p:sp>
      <p:sp>
        <p:nvSpPr>
          <p:cNvPr id="6" name="object 9">
            <a:extLst>
              <a:ext uri="{FF2B5EF4-FFF2-40B4-BE49-F238E27FC236}">
                <a16:creationId xmlns:a16="http://schemas.microsoft.com/office/drawing/2014/main" id="{06758709-31FE-4D9C-90E1-72D79C9137AE}"/>
              </a:ext>
            </a:extLst>
          </p:cNvPr>
          <p:cNvSpPr/>
          <p:nvPr/>
        </p:nvSpPr>
        <p:spPr>
          <a:xfrm>
            <a:off x="2488267" y="2199696"/>
            <a:ext cx="6630543" cy="1333880"/>
          </a:xfrm>
          <a:prstGeom prst="rect">
            <a:avLst/>
          </a:prstGeom>
          <a:blipFill>
            <a:blip r:embed="rId3" cstate="print"/>
            <a:stretch>
              <a:fillRect/>
            </a:stretch>
          </a:blipFill>
        </p:spPr>
        <p:txBody>
          <a:bodyPr wrap="square" lIns="0" tIns="0" rIns="0" bIns="0" rtlCol="0"/>
          <a:lstStyle/>
          <a:p>
            <a:endParaRPr sz="1350"/>
          </a:p>
        </p:txBody>
      </p:sp>
      <p:sp>
        <p:nvSpPr>
          <p:cNvPr id="7" name="object 10">
            <a:extLst>
              <a:ext uri="{FF2B5EF4-FFF2-40B4-BE49-F238E27FC236}">
                <a16:creationId xmlns:a16="http://schemas.microsoft.com/office/drawing/2014/main" id="{7113E3FE-C172-4BEA-98A3-DD7BF23C4EDE}"/>
              </a:ext>
            </a:extLst>
          </p:cNvPr>
          <p:cNvSpPr/>
          <p:nvPr/>
        </p:nvSpPr>
        <p:spPr>
          <a:xfrm>
            <a:off x="3623393" y="3302690"/>
            <a:ext cx="5137785" cy="501015"/>
          </a:xfrm>
          <a:custGeom>
            <a:avLst/>
            <a:gdLst/>
            <a:ahLst/>
            <a:cxnLst/>
            <a:rect l="l" t="t" r="r" b="b"/>
            <a:pathLst>
              <a:path w="6850380" h="668020">
                <a:moveTo>
                  <a:pt x="6850380" y="0"/>
                </a:moveTo>
                <a:lnTo>
                  <a:pt x="6849652" y="54124"/>
                </a:lnTo>
                <a:lnTo>
                  <a:pt x="6847545" y="105472"/>
                </a:lnTo>
                <a:lnTo>
                  <a:pt x="6844173" y="153357"/>
                </a:lnTo>
                <a:lnTo>
                  <a:pt x="6839651" y="197089"/>
                </a:lnTo>
                <a:lnTo>
                  <a:pt x="6834092" y="235981"/>
                </a:lnTo>
                <a:lnTo>
                  <a:pt x="6824060" y="283739"/>
                </a:lnTo>
                <a:lnTo>
                  <a:pt x="6808125" y="324053"/>
                </a:lnTo>
                <a:lnTo>
                  <a:pt x="6794754" y="333756"/>
                </a:lnTo>
                <a:lnTo>
                  <a:pt x="3480816" y="333756"/>
                </a:lnTo>
                <a:lnTo>
                  <a:pt x="3476252" y="334862"/>
                </a:lnTo>
                <a:lnTo>
                  <a:pt x="3455247" y="371018"/>
                </a:lnTo>
                <a:lnTo>
                  <a:pt x="3444610" y="414114"/>
                </a:lnTo>
                <a:lnTo>
                  <a:pt x="3435918" y="470422"/>
                </a:lnTo>
                <a:lnTo>
                  <a:pt x="3431396" y="514154"/>
                </a:lnTo>
                <a:lnTo>
                  <a:pt x="3428024" y="562039"/>
                </a:lnTo>
                <a:lnTo>
                  <a:pt x="3425917" y="613387"/>
                </a:lnTo>
                <a:lnTo>
                  <a:pt x="3425190" y="667512"/>
                </a:lnTo>
                <a:lnTo>
                  <a:pt x="3425005" y="640145"/>
                </a:lnTo>
                <a:lnTo>
                  <a:pt x="3423574" y="587323"/>
                </a:lnTo>
                <a:lnTo>
                  <a:pt x="3420820" y="537620"/>
                </a:lnTo>
                <a:lnTo>
                  <a:pt x="3416858" y="491726"/>
                </a:lnTo>
                <a:lnTo>
                  <a:pt x="3411804" y="450328"/>
                </a:lnTo>
                <a:lnTo>
                  <a:pt x="3402421" y="398166"/>
                </a:lnTo>
                <a:lnTo>
                  <a:pt x="3391221" y="359991"/>
                </a:lnTo>
                <a:lnTo>
                  <a:pt x="3369564" y="333756"/>
                </a:lnTo>
                <a:lnTo>
                  <a:pt x="55625" y="333756"/>
                </a:lnTo>
                <a:lnTo>
                  <a:pt x="51062" y="332649"/>
                </a:lnTo>
                <a:lnTo>
                  <a:pt x="30057" y="296493"/>
                </a:lnTo>
                <a:lnTo>
                  <a:pt x="19420" y="253397"/>
                </a:lnTo>
                <a:lnTo>
                  <a:pt x="10728" y="197089"/>
                </a:lnTo>
                <a:lnTo>
                  <a:pt x="6206" y="153357"/>
                </a:lnTo>
                <a:lnTo>
                  <a:pt x="2834" y="105472"/>
                </a:lnTo>
                <a:lnTo>
                  <a:pt x="727" y="54124"/>
                </a:lnTo>
                <a:lnTo>
                  <a:pt x="184" y="27366"/>
                </a:lnTo>
                <a:lnTo>
                  <a:pt x="0" y="0"/>
                </a:lnTo>
              </a:path>
            </a:pathLst>
          </a:custGeom>
          <a:ln w="9144">
            <a:solidFill>
              <a:srgbClr val="8BCC3C"/>
            </a:solidFill>
          </a:ln>
        </p:spPr>
        <p:txBody>
          <a:bodyPr wrap="square" lIns="0" tIns="0" rIns="0" bIns="0" rtlCol="0"/>
          <a:lstStyle/>
          <a:p>
            <a:endParaRPr sz="1350"/>
          </a:p>
        </p:txBody>
      </p:sp>
      <p:sp>
        <p:nvSpPr>
          <p:cNvPr id="8" name="object 11">
            <a:extLst>
              <a:ext uri="{FF2B5EF4-FFF2-40B4-BE49-F238E27FC236}">
                <a16:creationId xmlns:a16="http://schemas.microsoft.com/office/drawing/2014/main" id="{374139BC-4B20-49AA-AD40-792EEE7C315F}"/>
              </a:ext>
            </a:extLst>
          </p:cNvPr>
          <p:cNvSpPr/>
          <p:nvPr/>
        </p:nvSpPr>
        <p:spPr>
          <a:xfrm>
            <a:off x="3141047" y="3717600"/>
            <a:ext cx="5808726" cy="2474594"/>
          </a:xfrm>
          <a:prstGeom prst="rect">
            <a:avLst/>
          </a:prstGeom>
          <a:blipFill>
            <a:blip r:embed="rId4" cstate="print"/>
            <a:stretch>
              <a:fillRect/>
            </a:stretch>
          </a:blipFill>
        </p:spPr>
        <p:txBody>
          <a:bodyPr wrap="square" lIns="0" tIns="0" rIns="0" bIns="0" rtlCol="0"/>
          <a:lstStyle/>
          <a:p>
            <a:endParaRPr sz="1350"/>
          </a:p>
        </p:txBody>
      </p:sp>
      <p:sp>
        <p:nvSpPr>
          <p:cNvPr id="9" name="object 12">
            <a:extLst>
              <a:ext uri="{FF2B5EF4-FFF2-40B4-BE49-F238E27FC236}">
                <a16:creationId xmlns:a16="http://schemas.microsoft.com/office/drawing/2014/main" id="{8CEB7D04-3685-46C0-9875-8E46833EB95A}"/>
              </a:ext>
            </a:extLst>
          </p:cNvPr>
          <p:cNvSpPr/>
          <p:nvPr/>
        </p:nvSpPr>
        <p:spPr>
          <a:xfrm>
            <a:off x="3185624" y="1819077"/>
            <a:ext cx="5775960" cy="499586"/>
          </a:xfrm>
          <a:custGeom>
            <a:avLst/>
            <a:gdLst/>
            <a:ahLst/>
            <a:cxnLst/>
            <a:rect l="l" t="t" r="r" b="b"/>
            <a:pathLst>
              <a:path w="7701280" h="666114">
                <a:moveTo>
                  <a:pt x="0" y="665988"/>
                </a:moveTo>
                <a:lnTo>
                  <a:pt x="726" y="611977"/>
                </a:lnTo>
                <a:lnTo>
                  <a:pt x="2828" y="560740"/>
                </a:lnTo>
                <a:lnTo>
                  <a:pt x="6193" y="512963"/>
                </a:lnTo>
                <a:lnTo>
                  <a:pt x="10706" y="469331"/>
                </a:lnTo>
                <a:lnTo>
                  <a:pt x="16252" y="430530"/>
                </a:lnTo>
                <a:lnTo>
                  <a:pt x="26261" y="382886"/>
                </a:lnTo>
                <a:lnTo>
                  <a:pt x="42159" y="342672"/>
                </a:lnTo>
                <a:lnTo>
                  <a:pt x="55498" y="332994"/>
                </a:lnTo>
                <a:lnTo>
                  <a:pt x="3794887" y="332994"/>
                </a:lnTo>
                <a:lnTo>
                  <a:pt x="3799432" y="331890"/>
                </a:lnTo>
                <a:lnTo>
                  <a:pt x="3820372" y="295823"/>
                </a:lnTo>
                <a:lnTo>
                  <a:pt x="3830987" y="252832"/>
                </a:lnTo>
                <a:lnTo>
                  <a:pt x="3839665" y="196656"/>
                </a:lnTo>
                <a:lnTo>
                  <a:pt x="3844182" y="153024"/>
                </a:lnTo>
                <a:lnTo>
                  <a:pt x="3847552" y="105247"/>
                </a:lnTo>
                <a:lnTo>
                  <a:pt x="3849658" y="54010"/>
                </a:lnTo>
                <a:lnTo>
                  <a:pt x="3850386" y="0"/>
                </a:lnTo>
                <a:lnTo>
                  <a:pt x="3850570" y="27309"/>
                </a:lnTo>
                <a:lnTo>
                  <a:pt x="3852001" y="80018"/>
                </a:lnTo>
                <a:lnTo>
                  <a:pt x="3854753" y="129611"/>
                </a:lnTo>
                <a:lnTo>
                  <a:pt x="3858711" y="175401"/>
                </a:lnTo>
                <a:lnTo>
                  <a:pt x="3863760" y="216704"/>
                </a:lnTo>
                <a:lnTo>
                  <a:pt x="3873127" y="268742"/>
                </a:lnTo>
                <a:lnTo>
                  <a:pt x="3884300" y="306824"/>
                </a:lnTo>
                <a:lnTo>
                  <a:pt x="3905884" y="332994"/>
                </a:lnTo>
                <a:lnTo>
                  <a:pt x="7645273" y="332994"/>
                </a:lnTo>
                <a:lnTo>
                  <a:pt x="7649818" y="334097"/>
                </a:lnTo>
                <a:lnTo>
                  <a:pt x="7670758" y="370164"/>
                </a:lnTo>
                <a:lnTo>
                  <a:pt x="7681373" y="413155"/>
                </a:lnTo>
                <a:lnTo>
                  <a:pt x="7690051" y="469331"/>
                </a:lnTo>
                <a:lnTo>
                  <a:pt x="7694568" y="512963"/>
                </a:lnTo>
                <a:lnTo>
                  <a:pt x="7697938" y="560740"/>
                </a:lnTo>
                <a:lnTo>
                  <a:pt x="7700044" y="611977"/>
                </a:lnTo>
                <a:lnTo>
                  <a:pt x="7700587" y="638678"/>
                </a:lnTo>
                <a:lnTo>
                  <a:pt x="7700772" y="665988"/>
                </a:lnTo>
              </a:path>
            </a:pathLst>
          </a:custGeom>
          <a:ln w="9144">
            <a:solidFill>
              <a:schemeClr val="accent6"/>
            </a:solidFill>
            <a:prstDash val="sysDash"/>
          </a:ln>
        </p:spPr>
        <p:txBody>
          <a:bodyPr wrap="square" lIns="0" tIns="0" rIns="0" bIns="0" rtlCol="0"/>
          <a:lstStyle/>
          <a:p>
            <a:endParaRPr sz="1350"/>
          </a:p>
        </p:txBody>
      </p:sp>
      <p:pic>
        <p:nvPicPr>
          <p:cNvPr id="12" name="Picture 11">
            <a:extLst>
              <a:ext uri="{FF2B5EF4-FFF2-40B4-BE49-F238E27FC236}">
                <a16:creationId xmlns:a16="http://schemas.microsoft.com/office/drawing/2014/main" id="{896B830F-40EF-4F38-8DEC-9DEF44E069A2}"/>
              </a:ext>
            </a:extLst>
          </p:cNvPr>
          <p:cNvPicPr>
            <a:picLocks noChangeAspect="1"/>
          </p:cNvPicPr>
          <p:nvPr/>
        </p:nvPicPr>
        <p:blipFill rotWithShape="1">
          <a:blip r:embed="rId5"/>
          <a:srcRect t="24727" b="22502"/>
          <a:stretch/>
        </p:blipFill>
        <p:spPr>
          <a:xfrm>
            <a:off x="5094854" y="1646077"/>
            <a:ext cx="551845" cy="291215"/>
          </a:xfrm>
          <a:prstGeom prst="rect">
            <a:avLst/>
          </a:prstGeom>
        </p:spPr>
      </p:pic>
      <p:pic>
        <p:nvPicPr>
          <p:cNvPr id="13" name="Picture 30" descr="Airplane Transparent Background PNG | PNG Arts">
            <a:extLst>
              <a:ext uri="{FF2B5EF4-FFF2-40B4-BE49-F238E27FC236}">
                <a16:creationId xmlns:a16="http://schemas.microsoft.com/office/drawing/2014/main" id="{8D29C5B7-4B2C-4E1D-BFD7-7FBD51378B98}"/>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2923" r="-1"/>
          <a:stretch/>
        </p:blipFill>
        <p:spPr bwMode="auto">
          <a:xfrm>
            <a:off x="5677294" y="1410366"/>
            <a:ext cx="787586" cy="2739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6BF95B-F5E4-47C8-BA3F-53F305344C6A}"/>
              </a:ext>
            </a:extLst>
          </p:cNvPr>
          <p:cNvPicPr>
            <a:picLocks noChangeAspect="1"/>
          </p:cNvPicPr>
          <p:nvPr/>
        </p:nvPicPr>
        <p:blipFill>
          <a:blip r:embed="rId7"/>
          <a:stretch>
            <a:fillRect/>
          </a:stretch>
        </p:blipFill>
        <p:spPr>
          <a:xfrm>
            <a:off x="6495475" y="1252553"/>
            <a:ext cx="787586" cy="431782"/>
          </a:xfrm>
          <a:prstGeom prst="rect">
            <a:avLst/>
          </a:prstGeom>
        </p:spPr>
      </p:pic>
      <p:sp>
        <p:nvSpPr>
          <p:cNvPr id="15" name="Rectangle: Rounded Corners 14">
            <a:extLst>
              <a:ext uri="{FF2B5EF4-FFF2-40B4-BE49-F238E27FC236}">
                <a16:creationId xmlns:a16="http://schemas.microsoft.com/office/drawing/2014/main" id="{5CA26E24-695A-4B2B-95BC-1517F4CFA28B}"/>
              </a:ext>
            </a:extLst>
          </p:cNvPr>
          <p:cNvSpPr/>
          <p:nvPr/>
        </p:nvSpPr>
        <p:spPr>
          <a:xfrm>
            <a:off x="3028398" y="2266645"/>
            <a:ext cx="2254802" cy="2945278"/>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154819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1A7B8-2C36-4120-AD94-F0200186B755}"/>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5E2FB6E1-9E73-4963-9C96-E7C97A28192D}"/>
              </a:ext>
            </a:extLst>
          </p:cNvPr>
          <p:cNvSpPr>
            <a:spLocks noGrp="1"/>
          </p:cNvSpPr>
          <p:nvPr>
            <p:ph type="body" sz="quarter" idx="13"/>
          </p:nvPr>
        </p:nvSpPr>
        <p:spPr/>
        <p:txBody>
          <a:bodyPr/>
          <a:lstStyle/>
          <a:p>
            <a:r>
              <a:rPr lang="en-US" dirty="0"/>
              <a:t>Risk assessment preparedness </a:t>
            </a:r>
            <a:endParaRPr lang="en-BE" dirty="0"/>
          </a:p>
        </p:txBody>
      </p:sp>
      <p:sp>
        <p:nvSpPr>
          <p:cNvPr id="5" name="Text Placeholder 2">
            <a:extLst>
              <a:ext uri="{FF2B5EF4-FFF2-40B4-BE49-F238E27FC236}">
                <a16:creationId xmlns:a16="http://schemas.microsoft.com/office/drawing/2014/main" id="{9AB969A6-6DB7-4CE6-AD3C-615446B21CF1}"/>
              </a:ext>
            </a:extLst>
          </p:cNvPr>
          <p:cNvSpPr txBox="1">
            <a:spLocks/>
          </p:cNvSpPr>
          <p:nvPr/>
        </p:nvSpPr>
        <p:spPr>
          <a:xfrm>
            <a:off x="235976" y="1923728"/>
            <a:ext cx="11553352" cy="432886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None/>
            </a:pPr>
            <a:r>
              <a:rPr lang="en-US" sz="2000" dirty="0"/>
              <a:t>with</a:t>
            </a:r>
          </a:p>
          <a:p>
            <a:pPr marL="457189" lvl="1" indent="0" fontAlgn="base">
              <a:buNone/>
            </a:pPr>
            <a:r>
              <a:rPr lang="en-US" sz="2400" dirty="0"/>
              <a:t>H = Hazard = Spatial + temporal probability</a:t>
            </a:r>
          </a:p>
          <a:p>
            <a:pPr marL="457189" lvl="1" indent="0" fontAlgn="base">
              <a:buNone/>
            </a:pPr>
            <a:endParaRPr lang="en-US" sz="2400" dirty="0"/>
          </a:p>
          <a:p>
            <a:pPr marL="0" indent="0" fontAlgn="base">
              <a:buNone/>
            </a:pPr>
            <a:r>
              <a:rPr lang="en-US" sz="2000" dirty="0"/>
              <a:t>•  Basis of hazard and risk studies </a:t>
            </a:r>
          </a:p>
          <a:p>
            <a:pPr marL="0" indent="0" fontAlgn="base">
              <a:buNone/>
            </a:pPr>
            <a:r>
              <a:rPr lang="en-US" sz="2000" dirty="0"/>
              <a:t>•  Basis for risk avoiding strategies </a:t>
            </a:r>
          </a:p>
          <a:p>
            <a:pPr marL="0" indent="0" fontAlgn="base">
              <a:buNone/>
            </a:pPr>
            <a:endParaRPr lang="en-US" sz="2000" dirty="0"/>
          </a:p>
        </p:txBody>
      </p:sp>
      <p:pic>
        <p:nvPicPr>
          <p:cNvPr id="6" name="Picture 5" descr="where.png">
            <a:extLst>
              <a:ext uri="{FF2B5EF4-FFF2-40B4-BE49-F238E27FC236}">
                <a16:creationId xmlns:a16="http://schemas.microsoft.com/office/drawing/2014/main" id="{032E9F94-CA53-40ED-BD86-DFAE834497E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03111" y="1092786"/>
            <a:ext cx="3192561" cy="2394086"/>
          </a:xfrm>
          <a:prstGeom prst="rect">
            <a:avLst/>
          </a:prstGeom>
        </p:spPr>
      </p:pic>
      <p:cxnSp>
        <p:nvCxnSpPr>
          <p:cNvPr id="8" name="Straight Arrow Connector 7">
            <a:extLst>
              <a:ext uri="{FF2B5EF4-FFF2-40B4-BE49-F238E27FC236}">
                <a16:creationId xmlns:a16="http://schemas.microsoft.com/office/drawing/2014/main" id="{FB4923DA-5752-4407-8247-661CD5B76AA3}"/>
              </a:ext>
            </a:extLst>
          </p:cNvPr>
          <p:cNvCxnSpPr>
            <a:cxnSpLocks/>
          </p:cNvCxnSpPr>
          <p:nvPr/>
        </p:nvCxnSpPr>
        <p:spPr>
          <a:xfrm>
            <a:off x="10705306" y="794169"/>
            <a:ext cx="0" cy="122778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Shape 51">
            <a:extLst>
              <a:ext uri="{FF2B5EF4-FFF2-40B4-BE49-F238E27FC236}">
                <a16:creationId xmlns:a16="http://schemas.microsoft.com/office/drawing/2014/main" id="{91EC11EA-D426-415C-88C9-01EEF8088FEA}"/>
              </a:ext>
            </a:extLst>
          </p:cNvPr>
          <p:cNvSpPr/>
          <p:nvPr/>
        </p:nvSpPr>
        <p:spPr>
          <a:xfrm>
            <a:off x="1792608" y="1394251"/>
            <a:ext cx="2927843" cy="37087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1" tIns="19051" rIns="19051" bIns="19051"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40" hangingPunct="0">
              <a:defRPr/>
            </a:pPr>
            <a:r>
              <a:rPr lang="en-US" sz="2400" kern="0" dirty="0">
                <a:latin typeface="Franklin Gothic Medium" panose="020B0603020102020204" pitchFamily="34" charset="0"/>
              </a:rPr>
              <a:t>Hazard</a:t>
            </a:r>
            <a:endParaRPr sz="2400" kern="0" dirty="0">
              <a:latin typeface="Franklin Gothic Medium" panose="020B0603020102020204" pitchFamily="34" charset="0"/>
            </a:endParaRPr>
          </a:p>
        </p:txBody>
      </p:sp>
      <p:sp>
        <p:nvSpPr>
          <p:cNvPr id="10" name="Shape 63">
            <a:extLst>
              <a:ext uri="{FF2B5EF4-FFF2-40B4-BE49-F238E27FC236}">
                <a16:creationId xmlns:a16="http://schemas.microsoft.com/office/drawing/2014/main" id="{64AF56E3-697C-49F7-910B-F0AE9F65BE64}"/>
              </a:ext>
            </a:extLst>
          </p:cNvPr>
          <p:cNvSpPr/>
          <p:nvPr/>
        </p:nvSpPr>
        <p:spPr>
          <a:xfrm>
            <a:off x="3400823" y="1383302"/>
            <a:ext cx="2927843" cy="37087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1" tIns="19051" rIns="19051" bIns="19051"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40" hangingPunct="0">
              <a:defRPr/>
            </a:pPr>
            <a:r>
              <a:rPr lang="en-US" sz="2400" kern="0" dirty="0">
                <a:latin typeface="Franklin Gothic Medium" panose="020B0603020102020204" pitchFamily="34" charset="0"/>
              </a:rPr>
              <a:t>Vulnerability</a:t>
            </a:r>
            <a:endParaRPr sz="2400" kern="0" dirty="0">
              <a:latin typeface="Franklin Gothic Medium" panose="020B0603020102020204" pitchFamily="34" charset="0"/>
            </a:endParaRPr>
          </a:p>
        </p:txBody>
      </p:sp>
      <p:sp>
        <p:nvSpPr>
          <p:cNvPr id="11" name="Shape 63">
            <a:extLst>
              <a:ext uri="{FF2B5EF4-FFF2-40B4-BE49-F238E27FC236}">
                <a16:creationId xmlns:a16="http://schemas.microsoft.com/office/drawing/2014/main" id="{270D1F53-7816-4E15-85E2-C6904994F096}"/>
              </a:ext>
            </a:extLst>
          </p:cNvPr>
          <p:cNvSpPr/>
          <p:nvPr/>
        </p:nvSpPr>
        <p:spPr>
          <a:xfrm>
            <a:off x="5170660" y="1394251"/>
            <a:ext cx="2927843" cy="37087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1" tIns="19051" rIns="19051" bIns="19051"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40" hangingPunct="0">
              <a:defRPr/>
            </a:pPr>
            <a:r>
              <a:rPr lang="en-US" sz="2400" kern="0" dirty="0">
                <a:latin typeface="Franklin Gothic Medium" panose="020B0603020102020204" pitchFamily="34" charset="0"/>
              </a:rPr>
              <a:t>Exposure</a:t>
            </a:r>
            <a:endParaRPr sz="2400" kern="0" dirty="0">
              <a:latin typeface="Franklin Gothic Medium" panose="020B0603020102020204" pitchFamily="34" charset="0"/>
            </a:endParaRPr>
          </a:p>
        </p:txBody>
      </p:sp>
      <p:sp>
        <p:nvSpPr>
          <p:cNvPr id="12" name="Shape 63">
            <a:extLst>
              <a:ext uri="{FF2B5EF4-FFF2-40B4-BE49-F238E27FC236}">
                <a16:creationId xmlns:a16="http://schemas.microsoft.com/office/drawing/2014/main" id="{C6FCF17B-77D3-485B-8F5D-C780276BC415}"/>
              </a:ext>
            </a:extLst>
          </p:cNvPr>
          <p:cNvSpPr/>
          <p:nvPr/>
        </p:nvSpPr>
        <p:spPr>
          <a:xfrm>
            <a:off x="22771" y="1383303"/>
            <a:ext cx="2927843" cy="37087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1" tIns="19051" rIns="19051" bIns="19051" numCol="1" anchor="ctr">
            <a:spAutoFit/>
          </a:bodyPr>
          <a:lstStyle>
            <a:lvl1pPr algn="ctr">
              <a:lnSpc>
                <a:spcPct val="90000"/>
              </a:lnSpc>
              <a:defRPr sz="6000" b="1">
                <a:solidFill>
                  <a:srgbClr val="282828"/>
                </a:solidFill>
                <a:latin typeface="Signika"/>
                <a:ea typeface="Signika"/>
                <a:cs typeface="Signika"/>
                <a:sym typeface="Signika"/>
              </a:defRPr>
            </a:lvl1pPr>
          </a:lstStyle>
          <a:p>
            <a:pPr defTabSz="412740" hangingPunct="0">
              <a:defRPr/>
            </a:pPr>
            <a:r>
              <a:rPr lang="en-US" sz="2400" kern="0" dirty="0">
                <a:latin typeface="Franklin Gothic Medium" panose="020B0603020102020204" pitchFamily="34" charset="0"/>
              </a:rPr>
              <a:t>Disaster Risk</a:t>
            </a:r>
            <a:endParaRPr sz="2400" kern="0" dirty="0">
              <a:latin typeface="Franklin Gothic Medium" panose="020B0603020102020204" pitchFamily="34" charset="0"/>
            </a:endParaRPr>
          </a:p>
        </p:txBody>
      </p:sp>
      <p:sp>
        <p:nvSpPr>
          <p:cNvPr id="13" name="Equals 12">
            <a:extLst>
              <a:ext uri="{FF2B5EF4-FFF2-40B4-BE49-F238E27FC236}">
                <a16:creationId xmlns:a16="http://schemas.microsoft.com/office/drawing/2014/main" id="{C96CA6A7-C442-48BD-8108-7193B112F2AE}"/>
              </a:ext>
            </a:extLst>
          </p:cNvPr>
          <p:cNvSpPr/>
          <p:nvPr/>
        </p:nvSpPr>
        <p:spPr>
          <a:xfrm>
            <a:off x="2394091" y="1441518"/>
            <a:ext cx="267936" cy="254442"/>
          </a:xfrm>
          <a:prstGeom prst="mathEqual">
            <a:avLst/>
          </a:prstGeom>
          <a:solidFill>
            <a:srgbClr val="FF0000"/>
          </a:solidFill>
          <a:ln w="3175">
            <a:miter lim="400000"/>
          </a:ln>
        </p:spPr>
        <p:txBody>
          <a:bodyPr lIns="19051" tIns="19051" rIns="19051" bIns="19051" rtlCol="0" anchor="ctr"/>
          <a:lstStyle/>
          <a:p>
            <a:pPr algn="ctr" defTabSz="412740" hangingPunct="0">
              <a:defRPr/>
            </a:pPr>
            <a:endParaRPr lang="en-GB" sz="1500" kern="0" dirty="0">
              <a:solidFill>
                <a:srgbClr val="FFFFFF"/>
              </a:solidFill>
              <a:latin typeface="Franklin Gothic Medium" panose="020B0603020102020204" pitchFamily="34" charset="0"/>
              <a:ea typeface="Helvetica Light"/>
              <a:cs typeface="Segoe UI" panose="020B0502040204020203" pitchFamily="34" charset="0"/>
              <a:sym typeface="Helvetica Light"/>
            </a:endParaRPr>
          </a:p>
        </p:txBody>
      </p:sp>
      <p:sp>
        <p:nvSpPr>
          <p:cNvPr id="14" name="Multiplication Sign 13">
            <a:extLst>
              <a:ext uri="{FF2B5EF4-FFF2-40B4-BE49-F238E27FC236}">
                <a16:creationId xmlns:a16="http://schemas.microsoft.com/office/drawing/2014/main" id="{CCE078E9-2FB9-48B1-A246-69B461838F5D}"/>
              </a:ext>
            </a:extLst>
          </p:cNvPr>
          <p:cNvSpPr/>
          <p:nvPr/>
        </p:nvSpPr>
        <p:spPr>
          <a:xfrm>
            <a:off x="5749957" y="1285506"/>
            <a:ext cx="215097" cy="585098"/>
          </a:xfrm>
          <a:prstGeom prst="mathMultiply">
            <a:avLst/>
          </a:prstGeom>
          <a:solidFill>
            <a:srgbClr val="FF0000"/>
          </a:solidFill>
          <a:ln w="3175">
            <a:miter lim="400000"/>
          </a:ln>
        </p:spPr>
        <p:txBody>
          <a:bodyPr lIns="19051" tIns="19051" rIns="19051" bIns="19051" rtlCol="0" anchor="ctr"/>
          <a:lstStyle/>
          <a:p>
            <a:pPr algn="ctr" defTabSz="412740" hangingPunct="0">
              <a:defRPr/>
            </a:pPr>
            <a:endParaRPr lang="en-GB" sz="1500" kern="0" dirty="0">
              <a:solidFill>
                <a:srgbClr val="FFFFFF"/>
              </a:solidFill>
              <a:latin typeface="Franklin Gothic Medium" panose="020B0603020102020204" pitchFamily="34" charset="0"/>
              <a:ea typeface="Helvetica Light"/>
              <a:cs typeface="Segoe UI" panose="020B0502040204020203" pitchFamily="34" charset="0"/>
              <a:sym typeface="Helvetica Light"/>
            </a:endParaRPr>
          </a:p>
        </p:txBody>
      </p:sp>
      <p:sp>
        <p:nvSpPr>
          <p:cNvPr id="15" name="Multiplication Sign 14">
            <a:extLst>
              <a:ext uri="{FF2B5EF4-FFF2-40B4-BE49-F238E27FC236}">
                <a16:creationId xmlns:a16="http://schemas.microsoft.com/office/drawing/2014/main" id="{A38B9A7C-0577-4856-AA70-30597C921CE8}"/>
              </a:ext>
            </a:extLst>
          </p:cNvPr>
          <p:cNvSpPr/>
          <p:nvPr/>
        </p:nvSpPr>
        <p:spPr>
          <a:xfrm>
            <a:off x="3823999" y="1264699"/>
            <a:ext cx="215097" cy="585098"/>
          </a:xfrm>
          <a:prstGeom prst="mathMultiply">
            <a:avLst/>
          </a:prstGeom>
          <a:solidFill>
            <a:srgbClr val="FF0000"/>
          </a:solidFill>
          <a:ln w="3175">
            <a:miter lim="400000"/>
          </a:ln>
        </p:spPr>
        <p:txBody>
          <a:bodyPr lIns="19051" tIns="19051" rIns="19051" bIns="19051" rtlCol="0" anchor="ctr"/>
          <a:lstStyle/>
          <a:p>
            <a:pPr algn="ctr" defTabSz="412740" hangingPunct="0">
              <a:defRPr/>
            </a:pPr>
            <a:endParaRPr lang="en-GB" sz="1500" kern="0" dirty="0">
              <a:solidFill>
                <a:srgbClr val="FFFFFF"/>
              </a:solidFill>
              <a:latin typeface="Franklin Gothic Medium" panose="020B0603020102020204" pitchFamily="34" charset="0"/>
              <a:ea typeface="Helvetica Light"/>
              <a:cs typeface="Segoe UI" panose="020B0502040204020203" pitchFamily="34" charset="0"/>
              <a:sym typeface="Helvetica Light"/>
            </a:endParaRPr>
          </a:p>
        </p:txBody>
      </p:sp>
      <p:sp>
        <p:nvSpPr>
          <p:cNvPr id="16" name="Rectangle 15">
            <a:extLst>
              <a:ext uri="{FF2B5EF4-FFF2-40B4-BE49-F238E27FC236}">
                <a16:creationId xmlns:a16="http://schemas.microsoft.com/office/drawing/2014/main" id="{1F340C45-21FA-4382-B469-55B965A3D742}"/>
              </a:ext>
            </a:extLst>
          </p:cNvPr>
          <p:cNvSpPr/>
          <p:nvPr/>
        </p:nvSpPr>
        <p:spPr>
          <a:xfrm>
            <a:off x="10152605" y="591734"/>
            <a:ext cx="1105401" cy="40486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867" b="1" dirty="0">
                <a:solidFill>
                  <a:schemeClr val="bg1"/>
                </a:solidFill>
              </a:rPr>
              <a:t>WHERE ?</a:t>
            </a:r>
          </a:p>
        </p:txBody>
      </p:sp>
      <p:pic>
        <p:nvPicPr>
          <p:cNvPr id="17" name="Picture 16">
            <a:extLst>
              <a:ext uri="{FF2B5EF4-FFF2-40B4-BE49-F238E27FC236}">
                <a16:creationId xmlns:a16="http://schemas.microsoft.com/office/drawing/2014/main" id="{BCBA4C7C-F4AA-42DE-80F0-9444072DE7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22068" y="3583055"/>
            <a:ext cx="5613488" cy="2755235"/>
          </a:xfrm>
          <a:prstGeom prst="rect">
            <a:avLst/>
          </a:prstGeom>
        </p:spPr>
      </p:pic>
      <p:sp>
        <p:nvSpPr>
          <p:cNvPr id="18" name="Rectangle 17">
            <a:extLst>
              <a:ext uri="{FF2B5EF4-FFF2-40B4-BE49-F238E27FC236}">
                <a16:creationId xmlns:a16="http://schemas.microsoft.com/office/drawing/2014/main" id="{3456E904-5212-4AA5-9C10-3B9F597A946B}"/>
              </a:ext>
            </a:extLst>
          </p:cNvPr>
          <p:cNvSpPr/>
          <p:nvPr/>
        </p:nvSpPr>
        <p:spPr>
          <a:xfrm>
            <a:off x="8620160" y="3761505"/>
            <a:ext cx="1021351" cy="32665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867" b="1" dirty="0">
                <a:solidFill>
                  <a:schemeClr val="bg1"/>
                </a:solidFill>
              </a:rPr>
              <a:t>WHEN?</a:t>
            </a:r>
          </a:p>
        </p:txBody>
      </p:sp>
      <p:pic>
        <p:nvPicPr>
          <p:cNvPr id="19" name="Picture 18">
            <a:extLst>
              <a:ext uri="{FF2B5EF4-FFF2-40B4-BE49-F238E27FC236}">
                <a16:creationId xmlns:a16="http://schemas.microsoft.com/office/drawing/2014/main" id="{AB444760-1C97-4952-82AA-D1FA10133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890" y="3924833"/>
            <a:ext cx="3785756" cy="2674514"/>
          </a:xfrm>
          <a:prstGeom prst="rect">
            <a:avLst/>
          </a:prstGeom>
        </p:spPr>
      </p:pic>
      <p:sp>
        <p:nvSpPr>
          <p:cNvPr id="20" name="TextBox 19">
            <a:extLst>
              <a:ext uri="{FF2B5EF4-FFF2-40B4-BE49-F238E27FC236}">
                <a16:creationId xmlns:a16="http://schemas.microsoft.com/office/drawing/2014/main" id="{03F64127-3B2E-448E-875E-55A23EEABB4F}"/>
              </a:ext>
            </a:extLst>
          </p:cNvPr>
          <p:cNvSpPr txBox="1"/>
          <p:nvPr/>
        </p:nvSpPr>
        <p:spPr>
          <a:xfrm>
            <a:off x="2994628" y="6550223"/>
            <a:ext cx="1740285" cy="276999"/>
          </a:xfrm>
          <a:prstGeom prst="rect">
            <a:avLst/>
          </a:prstGeom>
          <a:noFill/>
        </p:spPr>
        <p:txBody>
          <a:bodyPr wrap="none" rtlCol="0">
            <a:spAutoFit/>
          </a:bodyPr>
          <a:lstStyle/>
          <a:p>
            <a:r>
              <a:rPr lang="en-US" sz="1200" dirty="0"/>
              <a:t>(van </a:t>
            </a:r>
            <a:r>
              <a:rPr lang="en-US" sz="1200" dirty="0" err="1"/>
              <a:t>Westen</a:t>
            </a:r>
            <a:r>
              <a:rPr lang="en-US" sz="1200" dirty="0"/>
              <a:t> et </a:t>
            </a:r>
            <a:r>
              <a:rPr lang="en-US" sz="1200" i="1" dirty="0"/>
              <a:t>al.</a:t>
            </a:r>
            <a:r>
              <a:rPr lang="en-US" sz="1200" dirty="0"/>
              <a:t>, 2006)</a:t>
            </a:r>
            <a:endParaRPr lang="en-BE" sz="1200" dirty="0"/>
          </a:p>
        </p:txBody>
      </p:sp>
    </p:spTree>
    <p:extLst>
      <p:ext uri="{BB962C8B-B14F-4D97-AF65-F5344CB8AC3E}">
        <p14:creationId xmlns:p14="http://schemas.microsoft.com/office/powerpoint/2010/main" val="11053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5" grpId="0" animBg="1"/>
      <p:bldP spid="16" grpId="0" animBg="1"/>
      <p:bldP spid="18"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1A7B8-2C36-4120-AD94-F0200186B755}"/>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5E2FB6E1-9E73-4963-9C96-E7C97A28192D}"/>
              </a:ext>
            </a:extLst>
          </p:cNvPr>
          <p:cNvSpPr>
            <a:spLocks noGrp="1"/>
          </p:cNvSpPr>
          <p:nvPr>
            <p:ph type="body" sz="quarter" idx="13"/>
          </p:nvPr>
        </p:nvSpPr>
        <p:spPr>
          <a:xfrm>
            <a:off x="406465" y="393984"/>
            <a:ext cx="9892557" cy="677108"/>
          </a:xfrm>
        </p:spPr>
        <p:txBody>
          <a:bodyPr/>
          <a:lstStyle/>
          <a:p>
            <a:r>
              <a:rPr lang="en-US" dirty="0"/>
              <a:t>Why Landslide Mapping and Kinematic Evaluation are so important ?</a:t>
            </a:r>
            <a:endParaRPr lang="en-BE" dirty="0"/>
          </a:p>
        </p:txBody>
      </p:sp>
      <p:sp>
        <p:nvSpPr>
          <p:cNvPr id="5" name="Text Placeholder 2">
            <a:extLst>
              <a:ext uri="{FF2B5EF4-FFF2-40B4-BE49-F238E27FC236}">
                <a16:creationId xmlns:a16="http://schemas.microsoft.com/office/drawing/2014/main" id="{9AB969A6-6DB7-4CE6-AD3C-615446B21CF1}"/>
              </a:ext>
            </a:extLst>
          </p:cNvPr>
          <p:cNvSpPr txBox="1">
            <a:spLocks/>
          </p:cNvSpPr>
          <p:nvPr/>
        </p:nvSpPr>
        <p:spPr>
          <a:xfrm>
            <a:off x="235976" y="1703672"/>
            <a:ext cx="11553352" cy="454892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None/>
            </a:pPr>
            <a:r>
              <a:rPr lang="en-US" sz="2000" dirty="0"/>
              <a:t>•  Methods for Disaster Risk prevention and reduction</a:t>
            </a:r>
          </a:p>
          <a:p>
            <a:pPr fontAlgn="base">
              <a:buFont typeface="Wingdings" panose="05000000000000000000" pitchFamily="2" charset="2"/>
              <a:buChar char="è"/>
            </a:pPr>
            <a:r>
              <a:rPr lang="en-US" sz="2000" dirty="0">
                <a:solidFill>
                  <a:srgbClr val="000000"/>
                </a:solidFill>
                <a:sym typeface="Wingdings"/>
              </a:rPr>
              <a:t>Knowledge of ground deformation / landslide processes</a:t>
            </a:r>
          </a:p>
          <a:p>
            <a:pPr lvl="1"/>
            <a:r>
              <a:rPr lang="en-US" sz="1600" dirty="0">
                <a:solidFill>
                  <a:srgbClr val="000000"/>
                </a:solidFill>
                <a:sym typeface="Wingdings"/>
              </a:rPr>
              <a:t>Type</a:t>
            </a:r>
          </a:p>
          <a:p>
            <a:pPr marL="542925" lvl="1" indent="0">
              <a:buNone/>
            </a:pPr>
            <a:endParaRPr lang="en-US" sz="1600" dirty="0">
              <a:solidFill>
                <a:srgbClr val="000000"/>
              </a:solidFill>
              <a:sym typeface="Wingdings"/>
            </a:endParaRPr>
          </a:p>
          <a:p>
            <a:pPr marL="542925" lvl="1" indent="0">
              <a:buNone/>
            </a:pPr>
            <a:endParaRPr lang="en-US" sz="1600" dirty="0">
              <a:solidFill>
                <a:srgbClr val="000000"/>
              </a:solidFill>
              <a:sym typeface="Wingdings"/>
            </a:endParaRPr>
          </a:p>
          <a:p>
            <a:pPr marL="542925" lvl="1" indent="0">
              <a:buNone/>
            </a:pPr>
            <a:endParaRPr lang="en-US" sz="1600" dirty="0">
              <a:solidFill>
                <a:srgbClr val="000000"/>
              </a:solidFill>
              <a:sym typeface="Wingdings"/>
            </a:endParaRPr>
          </a:p>
          <a:p>
            <a:pPr lvl="1">
              <a:buFont typeface="Arial"/>
              <a:buChar char="•"/>
            </a:pPr>
            <a:r>
              <a:rPr lang="en-US" sz="1600" dirty="0">
                <a:solidFill>
                  <a:srgbClr val="000000"/>
                </a:solidFill>
                <a:sym typeface="Wingdings"/>
              </a:rPr>
              <a:t>Magnitude</a:t>
            </a:r>
          </a:p>
          <a:p>
            <a:pPr marL="542925" lvl="1" indent="0">
              <a:buNone/>
            </a:pPr>
            <a:endParaRPr lang="en-US" sz="1600" dirty="0">
              <a:solidFill>
                <a:srgbClr val="000000"/>
              </a:solidFill>
              <a:sym typeface="Wingdings"/>
            </a:endParaRPr>
          </a:p>
          <a:p>
            <a:pPr marL="542925" lvl="1" indent="0">
              <a:buNone/>
            </a:pPr>
            <a:endParaRPr lang="en-US" sz="1600" dirty="0">
              <a:solidFill>
                <a:srgbClr val="000000"/>
              </a:solidFill>
              <a:sym typeface="Wingdings"/>
            </a:endParaRPr>
          </a:p>
          <a:p>
            <a:pPr marL="542925" lvl="1" indent="0">
              <a:buNone/>
            </a:pPr>
            <a:endParaRPr lang="en-US" sz="1600" dirty="0">
              <a:solidFill>
                <a:srgbClr val="000000"/>
              </a:solidFill>
              <a:sym typeface="Wingdings"/>
            </a:endParaRPr>
          </a:p>
          <a:p>
            <a:pPr lvl="1">
              <a:buFont typeface="Arial"/>
              <a:buChar char="•"/>
            </a:pPr>
            <a:r>
              <a:rPr lang="en-US" sz="1600" dirty="0">
                <a:solidFill>
                  <a:srgbClr val="000000"/>
                </a:solidFill>
                <a:sym typeface="Wingdings"/>
              </a:rPr>
              <a:t>Evolution in time</a:t>
            </a:r>
          </a:p>
          <a:p>
            <a:endParaRPr lang="en-US" dirty="0">
              <a:solidFill>
                <a:srgbClr val="000000"/>
              </a:solidFill>
              <a:sym typeface="Wingdings"/>
            </a:endParaRPr>
          </a:p>
          <a:p>
            <a:r>
              <a:rPr lang="en-US" dirty="0">
                <a:solidFill>
                  <a:srgbClr val="000000"/>
                </a:solidFill>
                <a:sym typeface="Wingdings"/>
              </a:rPr>
              <a:t>Hazard assessment</a:t>
            </a:r>
            <a:endParaRPr lang="en-US" sz="2000" dirty="0"/>
          </a:p>
        </p:txBody>
      </p:sp>
      <p:pic>
        <p:nvPicPr>
          <p:cNvPr id="21" name="Picture 20" descr="fig1.2.2.ldsl_types.png">
            <a:extLst>
              <a:ext uri="{FF2B5EF4-FFF2-40B4-BE49-F238E27FC236}">
                <a16:creationId xmlns:a16="http://schemas.microsoft.com/office/drawing/2014/main" id="{DDE0F727-0FF0-42A5-AFD2-DA71D338816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951" t="36366"/>
          <a:stretch/>
        </p:blipFill>
        <p:spPr>
          <a:xfrm>
            <a:off x="1945555" y="2731858"/>
            <a:ext cx="5571775" cy="1042864"/>
          </a:xfrm>
          <a:prstGeom prst="rect">
            <a:avLst/>
          </a:prstGeom>
        </p:spPr>
      </p:pic>
      <p:sp>
        <p:nvSpPr>
          <p:cNvPr id="22" name="Rectangle 21">
            <a:extLst>
              <a:ext uri="{FF2B5EF4-FFF2-40B4-BE49-F238E27FC236}">
                <a16:creationId xmlns:a16="http://schemas.microsoft.com/office/drawing/2014/main" id="{6600722F-193F-49E0-A6D6-BF0B3DB0C401}"/>
              </a:ext>
            </a:extLst>
          </p:cNvPr>
          <p:cNvSpPr/>
          <p:nvPr/>
        </p:nvSpPr>
        <p:spPr>
          <a:xfrm>
            <a:off x="8889437" y="3783360"/>
            <a:ext cx="939799" cy="4572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b="1" dirty="0">
                <a:solidFill>
                  <a:schemeClr val="bg1"/>
                </a:solidFill>
              </a:rPr>
              <a:t>HOW LARGE ?</a:t>
            </a:r>
          </a:p>
        </p:txBody>
      </p:sp>
      <p:pic>
        <p:nvPicPr>
          <p:cNvPr id="23" name="Picture 22" descr="how_large.png">
            <a:extLst>
              <a:ext uri="{FF2B5EF4-FFF2-40B4-BE49-F238E27FC236}">
                <a16:creationId xmlns:a16="http://schemas.microsoft.com/office/drawing/2014/main" id="{6545CBDA-A2F7-4812-BA82-15C5D1F09B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35" r="14909" b="7273"/>
          <a:stretch/>
        </p:blipFill>
        <p:spPr>
          <a:xfrm>
            <a:off x="9681525" y="1570823"/>
            <a:ext cx="2205921" cy="2669737"/>
          </a:xfrm>
          <a:prstGeom prst="rect">
            <a:avLst/>
          </a:prstGeom>
        </p:spPr>
      </p:pic>
      <p:pic>
        <p:nvPicPr>
          <p:cNvPr id="24" name="Picture 12" descr="ldsl-extension.png">
            <a:extLst>
              <a:ext uri="{FF2B5EF4-FFF2-40B4-BE49-F238E27FC236}">
                <a16:creationId xmlns:a16="http://schemas.microsoft.com/office/drawing/2014/main" id="{0587D429-DC46-4879-99AE-A6BA42660A7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33542" b="30203"/>
          <a:stretch/>
        </p:blipFill>
        <p:spPr bwMode="auto">
          <a:xfrm>
            <a:off x="5864869" y="4403456"/>
            <a:ext cx="3173253" cy="967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2" descr="ldsl-extension.png">
            <a:extLst>
              <a:ext uri="{FF2B5EF4-FFF2-40B4-BE49-F238E27FC236}">
                <a16:creationId xmlns:a16="http://schemas.microsoft.com/office/drawing/2014/main" id="{AB581E2B-1B96-4375-A7DE-17A8EAB24B6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2" b="67044"/>
          <a:stretch/>
        </p:blipFill>
        <p:spPr bwMode="auto">
          <a:xfrm>
            <a:off x="2362764" y="4403455"/>
            <a:ext cx="3502105" cy="971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fig.concepts_hzd.png">
            <a:extLst>
              <a:ext uri="{FF2B5EF4-FFF2-40B4-BE49-F238E27FC236}">
                <a16:creationId xmlns:a16="http://schemas.microsoft.com/office/drawing/2014/main" id="{566F428F-C611-4445-B177-15B5E641B0B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3873" t="8049" r="29726" b="33090"/>
          <a:stretch/>
        </p:blipFill>
        <p:spPr>
          <a:xfrm>
            <a:off x="2362764" y="5868950"/>
            <a:ext cx="2283459" cy="736550"/>
          </a:xfrm>
          <a:prstGeom prst="rect">
            <a:avLst/>
          </a:prstGeom>
        </p:spPr>
      </p:pic>
    </p:spTree>
    <p:extLst>
      <p:ext uri="{BB962C8B-B14F-4D97-AF65-F5344CB8AC3E}">
        <p14:creationId xmlns:p14="http://schemas.microsoft.com/office/powerpoint/2010/main" val="37704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1A7B8-2C36-4120-AD94-F0200186B755}"/>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5E2FB6E1-9E73-4963-9C96-E7C97A28192D}"/>
              </a:ext>
            </a:extLst>
          </p:cNvPr>
          <p:cNvSpPr>
            <a:spLocks noGrp="1"/>
          </p:cNvSpPr>
          <p:nvPr>
            <p:ph type="body" sz="quarter" idx="13"/>
          </p:nvPr>
        </p:nvSpPr>
        <p:spPr>
          <a:xfrm>
            <a:off x="406465" y="393984"/>
            <a:ext cx="9892557" cy="677108"/>
          </a:xfrm>
        </p:spPr>
        <p:txBody>
          <a:bodyPr/>
          <a:lstStyle/>
          <a:p>
            <a:r>
              <a:rPr lang="en-US" dirty="0"/>
              <a:t>Methods for displacement measurements</a:t>
            </a:r>
          </a:p>
        </p:txBody>
      </p:sp>
      <p:sp>
        <p:nvSpPr>
          <p:cNvPr id="5" name="Text Placeholder 2">
            <a:extLst>
              <a:ext uri="{FF2B5EF4-FFF2-40B4-BE49-F238E27FC236}">
                <a16:creationId xmlns:a16="http://schemas.microsoft.com/office/drawing/2014/main" id="{9AB969A6-6DB7-4CE6-AD3C-615446B21CF1}"/>
              </a:ext>
            </a:extLst>
          </p:cNvPr>
          <p:cNvSpPr txBox="1">
            <a:spLocks/>
          </p:cNvSpPr>
          <p:nvPr/>
        </p:nvSpPr>
        <p:spPr>
          <a:xfrm>
            <a:off x="235976" y="1703672"/>
            <a:ext cx="8378635" cy="454892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None/>
            </a:pPr>
            <a:r>
              <a:rPr lang="en-US" sz="2000" dirty="0"/>
              <a:t>•  Point-based information: </a:t>
            </a:r>
            <a:r>
              <a:rPr lang="en-US" sz="2000" dirty="0" err="1"/>
              <a:t>dGPS</a:t>
            </a:r>
            <a:r>
              <a:rPr lang="en-US" sz="2000" dirty="0"/>
              <a:t>/GNSS, </a:t>
            </a:r>
            <a:r>
              <a:rPr lang="en-US" sz="2000" dirty="0" err="1"/>
              <a:t>tacheometry</a:t>
            </a:r>
            <a:r>
              <a:rPr lang="en-US" sz="2000" dirty="0"/>
              <a:t>…</a:t>
            </a:r>
          </a:p>
          <a:p>
            <a:pPr marL="0" indent="0">
              <a:buNone/>
            </a:pPr>
            <a:endParaRPr lang="en-US" dirty="0">
              <a:solidFill>
                <a:srgbClr val="000000"/>
              </a:solidFill>
              <a:sym typeface="Wingdings"/>
            </a:endParaRPr>
          </a:p>
          <a:p>
            <a:pPr marL="0" indent="0">
              <a:buNone/>
            </a:pPr>
            <a:endParaRPr lang="en-US" dirty="0">
              <a:solidFill>
                <a:srgbClr val="000000"/>
              </a:solidFill>
              <a:sym typeface="Wingdings"/>
            </a:endParaRPr>
          </a:p>
          <a:p>
            <a:r>
              <a:rPr lang="en-US" sz="2000" dirty="0">
                <a:solidFill>
                  <a:srgbClr val="000000"/>
                </a:solidFill>
                <a:sym typeface="Wingdings"/>
              </a:rPr>
              <a:t>Distributed information: remote sensing</a:t>
            </a:r>
          </a:p>
          <a:p>
            <a:pPr marL="342900" lvl="1" indent="0">
              <a:buNone/>
            </a:pPr>
            <a:r>
              <a:rPr lang="en-US" sz="2000" dirty="0">
                <a:sym typeface="Wingdings"/>
              </a:rPr>
              <a:t>- Terrestrial or proximal sensors; e.g. l</a:t>
            </a:r>
            <a:r>
              <a:rPr lang="en-US" sz="2000" dirty="0"/>
              <a:t>aser scanner, UAV</a:t>
            </a:r>
          </a:p>
          <a:p>
            <a:pPr marL="342900" lvl="1" indent="0">
              <a:buNone/>
            </a:pPr>
            <a:r>
              <a:rPr lang="en-US" sz="2000" dirty="0">
                <a:sym typeface="Wingdings"/>
              </a:rPr>
              <a:t>- Satellite sensors </a:t>
            </a:r>
          </a:p>
          <a:p>
            <a:pPr marL="542925" lvl="1" indent="0">
              <a:buNone/>
            </a:pPr>
            <a:r>
              <a:rPr lang="en-US" dirty="0">
                <a:sym typeface="Wingdings"/>
              </a:rPr>
              <a:t>	 </a:t>
            </a:r>
            <a:r>
              <a:rPr lang="en-US" dirty="0"/>
              <a:t>Optical images correlation:</a:t>
            </a:r>
            <a:r>
              <a:rPr lang="en-US" dirty="0">
                <a:sym typeface="Wingdings"/>
              </a:rPr>
              <a:t> not at regional scale, not adapted for slow motion</a:t>
            </a:r>
          </a:p>
          <a:p>
            <a:pPr marL="542925" lvl="1" indent="0">
              <a:buNone/>
            </a:pPr>
            <a:endParaRPr lang="en-US" dirty="0"/>
          </a:p>
          <a:p>
            <a:pPr marL="446088" lvl="1" indent="0">
              <a:buFont typeface="Arial" charset="0"/>
              <a:buNone/>
              <a:defRPr/>
            </a:pPr>
            <a:r>
              <a:rPr lang="en-US" dirty="0">
                <a:sym typeface="Wingdings"/>
              </a:rPr>
              <a:t>	 Radar images  Interferometry (</a:t>
            </a:r>
            <a:r>
              <a:rPr lang="en-US" dirty="0" err="1"/>
              <a:t>InSAR</a:t>
            </a:r>
            <a:r>
              <a:rPr lang="en-US" dirty="0"/>
              <a:t>):</a:t>
            </a:r>
            <a:r>
              <a:rPr lang="en-US" dirty="0">
                <a:sym typeface="Wingdings"/>
              </a:rPr>
              <a:t> </a:t>
            </a:r>
          </a:p>
          <a:p>
            <a:pPr marL="446088" lvl="1" indent="0">
              <a:buFont typeface="Arial" charset="0"/>
              <a:buNone/>
              <a:defRPr/>
            </a:pPr>
            <a:r>
              <a:rPr lang="en-US" dirty="0">
                <a:sym typeface="Wingdings"/>
              </a:rPr>
              <a:t>	powerful tool with large covered area, interesting for vertical displacements, 	</a:t>
            </a:r>
            <a:r>
              <a:rPr lang="en-US" dirty="0"/>
              <a:t>centimetric precision and decametric resolution </a:t>
            </a:r>
          </a:p>
          <a:p>
            <a:endParaRPr lang="en-US" sz="2000" dirty="0"/>
          </a:p>
        </p:txBody>
      </p:sp>
      <p:pic>
        <p:nvPicPr>
          <p:cNvPr id="11" name="Picture 10" descr="A group of people in a forest&#10;&#10;Description automatically generated with low confidence">
            <a:extLst>
              <a:ext uri="{FF2B5EF4-FFF2-40B4-BE49-F238E27FC236}">
                <a16:creationId xmlns:a16="http://schemas.microsoft.com/office/drawing/2014/main" id="{98634DC7-BC47-4545-8720-26A302A4868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10580" b="13933"/>
          <a:stretch/>
        </p:blipFill>
        <p:spPr>
          <a:xfrm>
            <a:off x="9095472" y="1196220"/>
            <a:ext cx="2821649" cy="2036906"/>
          </a:xfrm>
          <a:prstGeom prst="rect">
            <a:avLst/>
          </a:prstGeom>
        </p:spPr>
      </p:pic>
      <p:grpSp>
        <p:nvGrpSpPr>
          <p:cNvPr id="12" name="Group 11">
            <a:extLst>
              <a:ext uri="{FF2B5EF4-FFF2-40B4-BE49-F238E27FC236}">
                <a16:creationId xmlns:a16="http://schemas.microsoft.com/office/drawing/2014/main" id="{CF201FD5-3662-49EC-8087-169ADC647832}"/>
              </a:ext>
            </a:extLst>
          </p:cNvPr>
          <p:cNvGrpSpPr/>
          <p:nvPr/>
        </p:nvGrpSpPr>
        <p:grpSpPr>
          <a:xfrm>
            <a:off x="9095472" y="4449083"/>
            <a:ext cx="1800225" cy="1712912"/>
            <a:chOff x="7163767" y="1196752"/>
            <a:chExt cx="1800225" cy="1712912"/>
          </a:xfrm>
        </p:grpSpPr>
        <p:pic>
          <p:nvPicPr>
            <p:cNvPr id="13" name="Picture 12">
              <a:extLst>
                <a:ext uri="{FF2B5EF4-FFF2-40B4-BE49-F238E27FC236}">
                  <a16:creationId xmlns:a16="http://schemas.microsoft.com/office/drawing/2014/main" id="{3A99E891-6D9E-4A11-897A-631F0DB6BC7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3767" y="1699989"/>
              <a:ext cx="792163"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AA8499BA-5C47-46A9-A82C-FEBA5C1F4F6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00392" y="1196752"/>
              <a:ext cx="792163"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descr="rotational-landslide.jpg">
              <a:extLst>
                <a:ext uri="{FF2B5EF4-FFF2-40B4-BE49-F238E27FC236}">
                  <a16:creationId xmlns:a16="http://schemas.microsoft.com/office/drawing/2014/main" id="{0E3CD1F8-3306-4688-B679-9BB928D2B381}"/>
                </a:ext>
              </a:extLst>
            </p:cNvPr>
            <p:cNvPicPr>
              <a:picLocks noChangeAspect="1"/>
            </p:cNvPicPr>
            <p:nvPr/>
          </p:nvPicPr>
          <p:blipFill>
            <a:blip r:embed="rId5" cstate="screen">
              <a:extLst>
                <a:ext uri="{28A0092B-C50C-407E-A947-70E740481C1C}">
                  <a14:useLocalDpi xmlns:a14="http://schemas.microsoft.com/office/drawing/2010/main" val="0"/>
                </a:ext>
              </a:extLst>
            </a:blip>
            <a:srcRect l="22632" r="23840"/>
            <a:stretch>
              <a:fillRect/>
            </a:stretch>
          </p:blipFill>
          <p:spPr bwMode="auto">
            <a:xfrm>
              <a:off x="8028955" y="1988914"/>
              <a:ext cx="935037"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8E331ACC-08D9-48DB-961A-9B34396C43BB}"/>
                </a:ext>
              </a:extLst>
            </p:cNvPr>
            <p:cNvSpPr txBox="1">
              <a:spLocks noChangeArrowheads="1"/>
            </p:cNvSpPr>
            <p:nvPr/>
          </p:nvSpPr>
          <p:spPr bwMode="auto">
            <a:xfrm>
              <a:off x="8100392" y="2492152"/>
              <a:ext cx="698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600"/>
                <a:t>Scale</a:t>
              </a:r>
            </a:p>
          </p:txBody>
        </p:sp>
        <p:sp>
          <p:nvSpPr>
            <p:cNvPr id="17" name="TextBox 16">
              <a:extLst>
                <a:ext uri="{FF2B5EF4-FFF2-40B4-BE49-F238E27FC236}">
                  <a16:creationId xmlns:a16="http://schemas.microsoft.com/office/drawing/2014/main" id="{32EEC14C-4277-4BB8-B802-E823DFDC9E17}"/>
                </a:ext>
              </a:extLst>
            </p:cNvPr>
            <p:cNvSpPr txBox="1">
              <a:spLocks noChangeArrowheads="1"/>
            </p:cNvSpPr>
            <p:nvPr/>
          </p:nvSpPr>
          <p:spPr bwMode="auto">
            <a:xfrm>
              <a:off x="8100392" y="1484089"/>
              <a:ext cx="6334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600" dirty="0"/>
                <a:t>Time</a:t>
              </a:r>
            </a:p>
          </p:txBody>
        </p:sp>
        <p:sp>
          <p:nvSpPr>
            <p:cNvPr id="18" name="TextBox 17">
              <a:extLst>
                <a:ext uri="{FF2B5EF4-FFF2-40B4-BE49-F238E27FC236}">
                  <a16:creationId xmlns:a16="http://schemas.microsoft.com/office/drawing/2014/main" id="{F36B9230-108A-45A9-8FA9-22625EF258B6}"/>
                </a:ext>
              </a:extLst>
            </p:cNvPr>
            <p:cNvSpPr txBox="1">
              <a:spLocks noChangeArrowheads="1"/>
            </p:cNvSpPr>
            <p:nvPr/>
          </p:nvSpPr>
          <p:spPr bwMode="auto">
            <a:xfrm>
              <a:off x="7308230" y="2225452"/>
              <a:ext cx="8001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600"/>
                <a:t>Money</a:t>
              </a:r>
            </a:p>
          </p:txBody>
        </p:sp>
      </p:grpSp>
    </p:spTree>
    <p:extLst>
      <p:ext uri="{BB962C8B-B14F-4D97-AF65-F5344CB8AC3E}">
        <p14:creationId xmlns:p14="http://schemas.microsoft.com/office/powerpoint/2010/main" val="15897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248C-B8CF-4FDC-A959-D336F0D55198}"/>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4" name="Text Placeholder 3">
            <a:extLst>
              <a:ext uri="{FF2B5EF4-FFF2-40B4-BE49-F238E27FC236}">
                <a16:creationId xmlns:a16="http://schemas.microsoft.com/office/drawing/2014/main" id="{8E8F89FF-ECAD-422D-B70F-555693881ED9}"/>
              </a:ext>
            </a:extLst>
          </p:cNvPr>
          <p:cNvSpPr>
            <a:spLocks noGrp="1"/>
          </p:cNvSpPr>
          <p:nvPr>
            <p:ph type="body" sz="quarter" idx="13"/>
          </p:nvPr>
        </p:nvSpPr>
        <p:spPr/>
        <p:txBody>
          <a:bodyPr/>
          <a:lstStyle/>
          <a:p>
            <a:r>
              <a:rPr lang="en-US" dirty="0"/>
              <a:t>How does </a:t>
            </a:r>
            <a:r>
              <a:rPr lang="en-US" dirty="0" err="1"/>
              <a:t>InSAR</a:t>
            </a:r>
            <a:r>
              <a:rPr lang="en-US" dirty="0"/>
              <a:t> work?</a:t>
            </a:r>
          </a:p>
          <a:p>
            <a:endParaRPr lang="en-BE" dirty="0"/>
          </a:p>
        </p:txBody>
      </p:sp>
      <p:pic>
        <p:nvPicPr>
          <p:cNvPr id="5" name="Image 2">
            <a:extLst>
              <a:ext uri="{FF2B5EF4-FFF2-40B4-BE49-F238E27FC236}">
                <a16:creationId xmlns:a16="http://schemas.microsoft.com/office/drawing/2014/main" id="{A1CBC031-495B-40CE-9553-A19B6239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756" y="1012963"/>
            <a:ext cx="8348869" cy="5845037"/>
          </a:xfrm>
          <a:prstGeom prst="rect">
            <a:avLst/>
          </a:prstGeom>
        </p:spPr>
      </p:pic>
      <p:sp>
        <p:nvSpPr>
          <p:cNvPr id="11" name="Rectangle 52">
            <a:extLst>
              <a:ext uri="{FF2B5EF4-FFF2-40B4-BE49-F238E27FC236}">
                <a16:creationId xmlns:a16="http://schemas.microsoft.com/office/drawing/2014/main" id="{43A26B76-7541-4817-BCF8-A4DFFB251129}"/>
              </a:ext>
            </a:extLst>
          </p:cNvPr>
          <p:cNvSpPr>
            <a:spLocks/>
          </p:cNvSpPr>
          <p:nvPr/>
        </p:nvSpPr>
        <p:spPr bwMode="auto">
          <a:xfrm>
            <a:off x="1306456" y="5652784"/>
            <a:ext cx="2681569" cy="1205216"/>
          </a:xfrm>
          <a:prstGeom prst="rect">
            <a:avLst/>
          </a:prstGeom>
          <a:solidFill>
            <a:srgbClr val="FFFFFF"/>
          </a:solidFill>
          <a:ln w="38100">
            <a:noFill/>
            <a:round/>
            <a:headEnd/>
            <a:tailEnd/>
          </a:ln>
        </p:spPr>
        <p:txBody>
          <a:bodyPr lIns="0" tIns="0" rIns="0" bIns="0"/>
          <a:lstStyle/>
          <a:p>
            <a:endParaRPr lang="fr-FR" dirty="0">
              <a:solidFill>
                <a:srgbClr val="800000"/>
              </a:solidFill>
            </a:endParaRPr>
          </a:p>
        </p:txBody>
      </p:sp>
      <p:sp>
        <p:nvSpPr>
          <p:cNvPr id="12" name="Rectangle 26">
            <a:extLst>
              <a:ext uri="{FF2B5EF4-FFF2-40B4-BE49-F238E27FC236}">
                <a16:creationId xmlns:a16="http://schemas.microsoft.com/office/drawing/2014/main" id="{6EB04867-14DF-4E1E-9C9A-D429868E5C6F}"/>
              </a:ext>
            </a:extLst>
          </p:cNvPr>
          <p:cNvSpPr>
            <a:spLocks/>
          </p:cNvSpPr>
          <p:nvPr/>
        </p:nvSpPr>
        <p:spPr bwMode="auto">
          <a:xfrm>
            <a:off x="1416317" y="5805374"/>
            <a:ext cx="1804343" cy="307777"/>
          </a:xfrm>
          <a:prstGeom prst="rect">
            <a:avLst/>
          </a:prstGeom>
          <a:noFill/>
          <a:ln w="28575" cmpd="sng">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40639" bIns="0">
            <a:spAutoFit/>
          </a:bodyPr>
          <a:lstStyle/>
          <a:p>
            <a:pPr marL="39688"/>
            <a:r>
              <a:rPr lang="en-US" sz="2000" dirty="0">
                <a:solidFill>
                  <a:srgbClr val="000000"/>
                </a:solidFill>
                <a:ea typeface="MS PGothic" charset="0"/>
                <a:cs typeface="MS PGothic" charset="0"/>
                <a:sym typeface="Geneva" charset="0"/>
              </a:rPr>
              <a:t>ΔΦ*(</a:t>
            </a:r>
            <a:r>
              <a:rPr lang="en-US" sz="2000" dirty="0" err="1">
                <a:solidFill>
                  <a:srgbClr val="000000"/>
                </a:solidFill>
                <a:ea typeface="MS PGothic" charset="0"/>
                <a:cs typeface="MS PGothic" charset="0"/>
                <a:sym typeface="Geneva" charset="0"/>
              </a:rPr>
              <a:t>λ</a:t>
            </a:r>
            <a:r>
              <a:rPr lang="en-US" sz="2000" dirty="0">
                <a:solidFill>
                  <a:srgbClr val="000000"/>
                </a:solidFill>
                <a:ea typeface="MS PGothic" charset="0"/>
                <a:cs typeface="MS PGothic" charset="0"/>
                <a:sym typeface="Geneva" charset="0"/>
              </a:rPr>
              <a:t>/4Π) ≈ ΔR</a:t>
            </a:r>
          </a:p>
        </p:txBody>
      </p:sp>
      <p:sp>
        <p:nvSpPr>
          <p:cNvPr id="13" name="Rectangle 12">
            <a:extLst>
              <a:ext uri="{FF2B5EF4-FFF2-40B4-BE49-F238E27FC236}">
                <a16:creationId xmlns:a16="http://schemas.microsoft.com/office/drawing/2014/main" id="{D7863624-2F24-442C-B302-1F5EE35E3F02}"/>
              </a:ext>
            </a:extLst>
          </p:cNvPr>
          <p:cNvSpPr/>
          <p:nvPr/>
        </p:nvSpPr>
        <p:spPr>
          <a:xfrm>
            <a:off x="1306456" y="6095304"/>
            <a:ext cx="2681569" cy="738664"/>
          </a:xfrm>
          <a:prstGeom prst="rect">
            <a:avLst/>
          </a:prstGeom>
        </p:spPr>
        <p:txBody>
          <a:bodyPr wrap="square">
            <a:spAutoFit/>
          </a:bodyPr>
          <a:lstStyle/>
          <a:p>
            <a:pPr marL="39688"/>
            <a:r>
              <a:rPr lang="en-US" sz="1400" dirty="0">
                <a:solidFill>
                  <a:srgbClr val="FF0000"/>
                </a:solidFill>
                <a:ea typeface="MS PGothic" charset="0"/>
                <a:cs typeface="MS PGothic" charset="0"/>
                <a:sym typeface="Geneva" charset="0"/>
              </a:rPr>
              <a:t>λ: radar wavelength</a:t>
            </a:r>
          </a:p>
          <a:p>
            <a:pPr marL="39688"/>
            <a:r>
              <a:rPr lang="en-US" sz="1400" dirty="0">
                <a:solidFill>
                  <a:srgbClr val="FF0000"/>
                </a:solidFill>
                <a:ea typeface="MS PGothic" charset="0"/>
                <a:cs typeface="MS PGothic" charset="0"/>
                <a:sym typeface="Geneva" charset="0"/>
              </a:rPr>
              <a:t>ΔR: difference of satellite-ground distance  between 2 images</a:t>
            </a:r>
          </a:p>
        </p:txBody>
      </p:sp>
    </p:spTree>
    <p:extLst>
      <p:ext uri="{BB962C8B-B14F-4D97-AF65-F5344CB8AC3E}">
        <p14:creationId xmlns:p14="http://schemas.microsoft.com/office/powerpoint/2010/main" val="13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C7F42-D80D-4C4F-BE9C-FDBE67EB012A}"/>
              </a:ext>
            </a:extLst>
          </p:cNvPr>
          <p:cNvPicPr>
            <a:picLocks noChangeAspect="1"/>
          </p:cNvPicPr>
          <p:nvPr/>
        </p:nvPicPr>
        <p:blipFill>
          <a:blip r:embed="rId2"/>
          <a:stretch>
            <a:fillRect/>
          </a:stretch>
        </p:blipFill>
        <p:spPr>
          <a:xfrm>
            <a:off x="406466" y="393984"/>
            <a:ext cx="11379068" cy="5859916"/>
          </a:xfrm>
          <a:prstGeom prst="rect">
            <a:avLst/>
          </a:prstGeom>
        </p:spPr>
      </p:pic>
      <p:sp>
        <p:nvSpPr>
          <p:cNvPr id="2" name="Date Placeholder 1">
            <a:extLst>
              <a:ext uri="{FF2B5EF4-FFF2-40B4-BE49-F238E27FC236}">
                <a16:creationId xmlns:a16="http://schemas.microsoft.com/office/drawing/2014/main" id="{A0811B66-993A-434C-8D09-8055E1DBF3EC}"/>
              </a:ext>
            </a:extLst>
          </p:cNvPr>
          <p:cNvSpPr>
            <a:spLocks noGrp="1"/>
          </p:cNvSpPr>
          <p:nvPr>
            <p:ph type="dt" sz="half" idx="2"/>
          </p:nvPr>
        </p:nvSpPr>
        <p:spPr/>
        <p:txBody>
          <a:bodyPr/>
          <a:lstStyle/>
          <a:p>
            <a:fld id="{C4231441-B323-254A-A561-32CB6A9FE3A0}" type="datetime1">
              <a:rPr lang="fr-BE" smtClean="0"/>
              <a:pPr/>
              <a:t>08-12-23</a:t>
            </a:fld>
            <a:endParaRPr lang="fr-FR" dirty="0"/>
          </a:p>
        </p:txBody>
      </p:sp>
      <p:sp>
        <p:nvSpPr>
          <p:cNvPr id="3" name="Text Placeholder 2">
            <a:extLst>
              <a:ext uri="{FF2B5EF4-FFF2-40B4-BE49-F238E27FC236}">
                <a16:creationId xmlns:a16="http://schemas.microsoft.com/office/drawing/2014/main" id="{D87D0642-32F0-443D-856B-6B80A577D07D}"/>
              </a:ext>
            </a:extLst>
          </p:cNvPr>
          <p:cNvSpPr>
            <a:spLocks noGrp="1"/>
          </p:cNvSpPr>
          <p:nvPr>
            <p:ph type="body" sz="quarter" idx="21"/>
          </p:nvPr>
        </p:nvSpPr>
        <p:spPr/>
        <p:txBody>
          <a:bodyPr/>
          <a:lstStyle/>
          <a:p>
            <a:endParaRPr lang="en-BE"/>
          </a:p>
        </p:txBody>
      </p:sp>
      <p:sp>
        <p:nvSpPr>
          <p:cNvPr id="4" name="Text Placeholder 3">
            <a:extLst>
              <a:ext uri="{FF2B5EF4-FFF2-40B4-BE49-F238E27FC236}">
                <a16:creationId xmlns:a16="http://schemas.microsoft.com/office/drawing/2014/main" id="{678C47D8-0A3B-4557-B221-D74A70DFB438}"/>
              </a:ext>
            </a:extLst>
          </p:cNvPr>
          <p:cNvSpPr>
            <a:spLocks noGrp="1"/>
          </p:cNvSpPr>
          <p:nvPr>
            <p:ph type="body" sz="quarter" idx="13"/>
          </p:nvPr>
        </p:nvSpPr>
        <p:spPr/>
        <p:txBody>
          <a:bodyPr/>
          <a:lstStyle/>
          <a:p>
            <a:endParaRPr lang="en-BE"/>
          </a:p>
        </p:txBody>
      </p:sp>
      <p:pic>
        <p:nvPicPr>
          <p:cNvPr id="5" name="Picture 4">
            <a:extLst>
              <a:ext uri="{FF2B5EF4-FFF2-40B4-BE49-F238E27FC236}">
                <a16:creationId xmlns:a16="http://schemas.microsoft.com/office/drawing/2014/main" id="{3F6748D9-0F24-4065-93AE-703248C9C14B}"/>
              </a:ext>
            </a:extLst>
          </p:cNvPr>
          <p:cNvPicPr>
            <a:picLocks noChangeAspect="1"/>
          </p:cNvPicPr>
          <p:nvPr/>
        </p:nvPicPr>
        <p:blipFill>
          <a:blip r:embed="rId3"/>
          <a:stretch>
            <a:fillRect/>
          </a:stretch>
        </p:blipFill>
        <p:spPr>
          <a:xfrm>
            <a:off x="0" y="402470"/>
            <a:ext cx="12192000" cy="5860559"/>
          </a:xfrm>
          <a:prstGeom prst="rect">
            <a:avLst/>
          </a:prstGeom>
        </p:spPr>
      </p:pic>
    </p:spTree>
    <p:extLst>
      <p:ext uri="{BB962C8B-B14F-4D97-AF65-F5344CB8AC3E}">
        <p14:creationId xmlns:p14="http://schemas.microsoft.com/office/powerpoint/2010/main" val="1241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SPACEBEL_PPT_CLEAR-Commercial" id="{87CF6E3F-FD2D-4E02-8996-2F9A1BB1B7BA}" vid="{97D3EDA8-1012-4873-B2F8-DC45B387878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a18217a-0a0d-457d-8844-7894baaf3a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DD17444AF4E048884D9EE6A9EEB352" ma:contentTypeVersion="12" ma:contentTypeDescription="Create a new document." ma:contentTypeScope="" ma:versionID="f00b9648c802aa7d36f297a6e93c41bb">
  <xsd:schema xmlns:xsd="http://www.w3.org/2001/XMLSchema" xmlns:xs="http://www.w3.org/2001/XMLSchema" xmlns:p="http://schemas.microsoft.com/office/2006/metadata/properties" xmlns:ns3="0a18217a-0a0d-457d-8844-7894baaf3a0c" xmlns:ns4="75125ed8-af13-4ff5-9fe2-c7d19eb36b20" targetNamespace="http://schemas.microsoft.com/office/2006/metadata/properties" ma:root="true" ma:fieldsID="3a987160ce679ec692ac6149a9bcb24c" ns3:_="" ns4:_="">
    <xsd:import namespace="0a18217a-0a0d-457d-8844-7894baaf3a0c"/>
    <xsd:import namespace="75125ed8-af13-4ff5-9fe2-c7d19eb36b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18217a-0a0d-457d-8844-7894baaf3a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125ed8-af13-4ff5-9fe2-c7d19eb36b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1B326-3D21-462F-BD0D-63F180A53968}">
  <ds:schemaRef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0a18217a-0a0d-457d-8844-7894baaf3a0c"/>
    <ds:schemaRef ds:uri="75125ed8-af13-4ff5-9fe2-c7d19eb36b20"/>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74B5D1F-469D-4CD7-854B-A0316650F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18217a-0a0d-457d-8844-7894baaf3a0c"/>
    <ds:schemaRef ds:uri="75125ed8-af13-4ff5-9fe2-c7d19eb3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788C9E-CC52-48D3-9DE9-3021D1F22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2022-SPACEBEL_PPT_CLEAR-Commercial</Template>
  <TotalTime>14097</TotalTime>
  <Words>700</Words>
  <Application>Microsoft Office PowerPoint</Application>
  <PresentationFormat>Widescreen</PresentationFormat>
  <Paragraphs>119</Paragraphs>
  <Slides>13</Slides>
  <Notes>4</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Thème Office</vt:lpstr>
      <vt:lpstr>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dc:title>
  <dc:creator>Romy Schlögel</dc:creator>
  <cp:lastModifiedBy>Romy Schlögel</cp:lastModifiedBy>
  <cp:revision>84</cp:revision>
  <dcterms:created xsi:type="dcterms:W3CDTF">2023-03-20T16:43:13Z</dcterms:created>
  <dcterms:modified xsi:type="dcterms:W3CDTF">2023-12-08T17:03:51Z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0x0101006BDD17444AF4E048884D9EE6A9EEB352</vt:lpwstr>
  </property>
</Properties>
</file>